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a093b7b36f4d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cd1bf564054317"/>
  </p:sldMasterIdLst>
  <p:sldIdLst>
    <p:sldId xmlns:r="http://schemas.openxmlformats.org/officeDocument/2006/relationships" id="256" r:id="Rd0b61e35a1e448f3"/>
    <p:sldId xmlns:r="http://schemas.openxmlformats.org/officeDocument/2006/relationships" id="257" r:id="Re84b3f47eeb34e0e"/>
    <p:sldId xmlns:r="http://schemas.openxmlformats.org/officeDocument/2006/relationships" id="258" r:id="R8639900b8fa84a8b"/>
    <p:sldId xmlns:r="http://schemas.openxmlformats.org/officeDocument/2006/relationships" id="259" r:id="Rd2132d0d639344b5"/>
    <p:sldId xmlns:r="http://schemas.openxmlformats.org/officeDocument/2006/relationships" id="260" r:id="Re50c836aa1ff48f7"/>
    <p:sldId xmlns:r="http://schemas.openxmlformats.org/officeDocument/2006/relationships" id="261" r:id="R6f27147c907942ba"/>
    <p:sldId xmlns:r="http://schemas.openxmlformats.org/officeDocument/2006/relationships" id="262" r:id="R82ba784e80d04a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d1bf564054317" /><Relationship Type="http://schemas.openxmlformats.org/officeDocument/2006/relationships/slide" Target="/ppt/slides/slide1.xml" Id="Rd0b61e35a1e448f3" /><Relationship Type="http://schemas.openxmlformats.org/officeDocument/2006/relationships/slide" Target="/ppt/slides/slide2.xml" Id="Re84b3f47eeb34e0e" /><Relationship Type="http://schemas.openxmlformats.org/officeDocument/2006/relationships/slide" Target="/ppt/slides/slide3.xml" Id="R8639900b8fa84a8b" /><Relationship Type="http://schemas.openxmlformats.org/officeDocument/2006/relationships/slide" Target="/ppt/slides/slide4.xml" Id="Rd2132d0d639344b5" /><Relationship Type="http://schemas.openxmlformats.org/officeDocument/2006/relationships/slide" Target="/ppt/slides/slide5.xml" Id="Re50c836aa1ff48f7" /><Relationship Type="http://schemas.openxmlformats.org/officeDocument/2006/relationships/slide" Target="/ppt/slides/slide6.xml" Id="R6f27147c907942ba" /><Relationship Type="http://schemas.openxmlformats.org/officeDocument/2006/relationships/slide" Target="/ppt/slides/slide7.xml" Id="R82ba784e80d04a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041f331e2c4a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08a67367e427f" /><Relationship Type="http://schemas.openxmlformats.org/officeDocument/2006/relationships/theme" Target="/ppt/slideMasters/theme/theme1.xml" Id="R5139576648e144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208a67367e42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45dab721b46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413bce3da48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eb760082843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bacd2812a49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07f12ac094c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957bea16a46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0605ee0974b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BIEN BASAR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BASAR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BIEN BASAR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BASAR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BASAR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BASAR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14 305 493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−1 293 639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2 648 801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BASAR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HAUGLAND GARD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LIDAL PETTER HELLESEN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SÆVIG SILJE SANDNES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BASAR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Vetrlidsallmenningen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820 734 742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BASAR AS</a:t>
            </a:r>
          </a:p>
        </p:txBody>
      </p:sp>
    </p:spTree>
  </p:cSld>
  <p:clrMapOvr>
    <a:masterClrMapping xmlns:a="http://schemas.openxmlformats.org/drawingml/2006/main"/>
  </p:clrMapOvr>
</p:sld>
</file>