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11ec0899a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c07b0ad4648e6"/>
  </p:sldMasterIdLst>
  <p:sldIdLst>
    <p:sldId xmlns:r="http://schemas.openxmlformats.org/officeDocument/2006/relationships" id="256" r:id="Rbf51c6e181804eb5"/>
    <p:sldId xmlns:r="http://schemas.openxmlformats.org/officeDocument/2006/relationships" id="257" r:id="Rc2a4eee9520d4d7c"/>
    <p:sldId xmlns:r="http://schemas.openxmlformats.org/officeDocument/2006/relationships" id="258" r:id="R245ad1585b2d4e93"/>
    <p:sldId xmlns:r="http://schemas.openxmlformats.org/officeDocument/2006/relationships" id="259" r:id="Rb08cd1f23e3a4da1"/>
    <p:sldId xmlns:r="http://schemas.openxmlformats.org/officeDocument/2006/relationships" id="260" r:id="R8e453393fa934b27"/>
    <p:sldId xmlns:r="http://schemas.openxmlformats.org/officeDocument/2006/relationships" id="261" r:id="R45cb8ae70d7540a2"/>
    <p:sldId xmlns:r="http://schemas.openxmlformats.org/officeDocument/2006/relationships" id="262" r:id="Rfbf06392cc97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c07b0ad4648e6" /><Relationship Type="http://schemas.openxmlformats.org/officeDocument/2006/relationships/slide" Target="/ppt/slides/slide1.xml" Id="Rbf51c6e181804eb5" /><Relationship Type="http://schemas.openxmlformats.org/officeDocument/2006/relationships/slide" Target="/ppt/slides/slide2.xml" Id="Rc2a4eee9520d4d7c" /><Relationship Type="http://schemas.openxmlformats.org/officeDocument/2006/relationships/slide" Target="/ppt/slides/slide3.xml" Id="R245ad1585b2d4e93" /><Relationship Type="http://schemas.openxmlformats.org/officeDocument/2006/relationships/slide" Target="/ppt/slides/slide4.xml" Id="Rb08cd1f23e3a4da1" /><Relationship Type="http://schemas.openxmlformats.org/officeDocument/2006/relationships/slide" Target="/ppt/slides/slide5.xml" Id="R8e453393fa934b27" /><Relationship Type="http://schemas.openxmlformats.org/officeDocument/2006/relationships/slide" Target="/ppt/slides/slide6.xml" Id="R45cb8ae70d7540a2" /><Relationship Type="http://schemas.openxmlformats.org/officeDocument/2006/relationships/slide" Target="/ppt/slides/slide7.xml" Id="Rfbf06392cc97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288a75769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a01cacf9432a" /><Relationship Type="http://schemas.openxmlformats.org/officeDocument/2006/relationships/theme" Target="/ppt/slideMasters/theme/theme1.xml" Id="R0efc0a0f8f93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6a01cacf9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a222e45f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4764ccab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2bb51a1d7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547630abb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bec5b5f9d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e66db996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872d11aa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 KLIMA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110 459 012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8 121 443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10 278 792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MOLIND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10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820 739 582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 KLIMA AS</a:t>
            </a:r>
          </a:p>
        </p:txBody>
      </p:sp>
    </p:spTree>
  </p:cSld>
  <p:clrMapOvr>
    <a:masterClrMapping xmlns:a="http://schemas.openxmlformats.org/drawingml/2006/main"/>
  </p:clrMapOvr>
</p:sld>
</file>