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eb9abd12546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a88d9967e4059"/>
  </p:sldMasterIdLst>
  <p:sldIdLst>
    <p:sldId xmlns:r="http://schemas.openxmlformats.org/officeDocument/2006/relationships" id="256" r:id="R9c22ccb38a39486f"/>
    <p:sldId xmlns:r="http://schemas.openxmlformats.org/officeDocument/2006/relationships" id="257" r:id="R4c62c52250d84bd5"/>
    <p:sldId xmlns:r="http://schemas.openxmlformats.org/officeDocument/2006/relationships" id="258" r:id="R56e12db0b14b4dbe"/>
    <p:sldId xmlns:r="http://schemas.openxmlformats.org/officeDocument/2006/relationships" id="259" r:id="Rbb7ff880c7db4a5b"/>
    <p:sldId xmlns:r="http://schemas.openxmlformats.org/officeDocument/2006/relationships" id="260" r:id="R41bc23673f0d4cfb"/>
    <p:sldId xmlns:r="http://schemas.openxmlformats.org/officeDocument/2006/relationships" id="261" r:id="Rb954510b0a394682"/>
    <p:sldId xmlns:r="http://schemas.openxmlformats.org/officeDocument/2006/relationships" id="262" r:id="R05493cbb7aad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a88d9967e4059" /><Relationship Type="http://schemas.openxmlformats.org/officeDocument/2006/relationships/slide" Target="/ppt/slides/slide1.xml" Id="R9c22ccb38a39486f" /><Relationship Type="http://schemas.openxmlformats.org/officeDocument/2006/relationships/slide" Target="/ppt/slides/slide2.xml" Id="R4c62c52250d84bd5" /><Relationship Type="http://schemas.openxmlformats.org/officeDocument/2006/relationships/slide" Target="/ppt/slides/slide3.xml" Id="R56e12db0b14b4dbe" /><Relationship Type="http://schemas.openxmlformats.org/officeDocument/2006/relationships/slide" Target="/ppt/slides/slide4.xml" Id="Rbb7ff880c7db4a5b" /><Relationship Type="http://schemas.openxmlformats.org/officeDocument/2006/relationships/slide" Target="/ppt/slides/slide5.xml" Id="R41bc23673f0d4cfb" /><Relationship Type="http://schemas.openxmlformats.org/officeDocument/2006/relationships/slide" Target="/ppt/slides/slide6.xml" Id="Rb954510b0a394682" /><Relationship Type="http://schemas.openxmlformats.org/officeDocument/2006/relationships/slide" Target="/ppt/slides/slide7.xml" Id="R05493cbb7aad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1e34cf9dd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e789957db4c54" /><Relationship Type="http://schemas.openxmlformats.org/officeDocument/2006/relationships/theme" Target="/ppt/slideMasters/theme/theme1.xml" Id="R6b2be663f8f1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e789957db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e93207e1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09eca93a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dbcffaeb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ead080f6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3d384b6f7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fd9509d2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b7ac1aff9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FRISENDAL WESTERHEIM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820 756 142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