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d15a64f7a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d467cc240d47c7"/>
  </p:sldMasterIdLst>
  <p:sldIdLst>
    <p:sldId xmlns:r="http://schemas.openxmlformats.org/officeDocument/2006/relationships" id="256" r:id="R49997cbb20a943c8"/>
    <p:sldId xmlns:r="http://schemas.openxmlformats.org/officeDocument/2006/relationships" id="257" r:id="Rff1b0f31dd234739"/>
    <p:sldId xmlns:r="http://schemas.openxmlformats.org/officeDocument/2006/relationships" id="258" r:id="R9924595eabd3462f"/>
    <p:sldId xmlns:r="http://schemas.openxmlformats.org/officeDocument/2006/relationships" id="259" r:id="Rda6a693a2eba434f"/>
    <p:sldId xmlns:r="http://schemas.openxmlformats.org/officeDocument/2006/relationships" id="260" r:id="R9973e3a3f0f34143"/>
    <p:sldId xmlns:r="http://schemas.openxmlformats.org/officeDocument/2006/relationships" id="261" r:id="R4b73f7a4bb2e492c"/>
    <p:sldId xmlns:r="http://schemas.openxmlformats.org/officeDocument/2006/relationships" id="262" r:id="R8595b21c806d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467cc240d47c7" /><Relationship Type="http://schemas.openxmlformats.org/officeDocument/2006/relationships/slide" Target="/ppt/slides/slide1.xml" Id="R49997cbb20a943c8" /><Relationship Type="http://schemas.openxmlformats.org/officeDocument/2006/relationships/slide" Target="/ppt/slides/slide2.xml" Id="Rff1b0f31dd234739" /><Relationship Type="http://schemas.openxmlformats.org/officeDocument/2006/relationships/slide" Target="/ppt/slides/slide3.xml" Id="R9924595eabd3462f" /><Relationship Type="http://schemas.openxmlformats.org/officeDocument/2006/relationships/slide" Target="/ppt/slides/slide4.xml" Id="Rda6a693a2eba434f" /><Relationship Type="http://schemas.openxmlformats.org/officeDocument/2006/relationships/slide" Target="/ppt/slides/slide5.xml" Id="R9973e3a3f0f34143" /><Relationship Type="http://schemas.openxmlformats.org/officeDocument/2006/relationships/slide" Target="/ppt/slides/slide6.xml" Id="R4b73f7a4bb2e492c" /><Relationship Type="http://schemas.openxmlformats.org/officeDocument/2006/relationships/slide" Target="/ppt/slides/slide7.xml" Id="R8595b21c806d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f4c3490c0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dd264203e422e" /><Relationship Type="http://schemas.openxmlformats.org/officeDocument/2006/relationships/theme" Target="/ppt/slideMasters/theme/theme1.xml" Id="Rabcbced10d03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dd264203e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2594cfcc4d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ef2974bf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45aef4cb45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7c2978d8d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b73e112a6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9c3d98cec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57c1cbbda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3 127 963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SEBASTIAN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Manvikveien 300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820 756 452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SEBA HOLDING AS</a:t>
            </a:r>
          </a:p>
        </p:txBody>
      </p:sp>
    </p:spTree>
  </p:cSld>
  <p:clrMapOvr>
    <a:masterClrMapping xmlns:a="http://schemas.openxmlformats.org/drawingml/2006/main"/>
  </p:clrMapOvr>
</p:sld>
</file>