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493c972da440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3096c3fc7f4e9a"/>
  </p:sldMasterIdLst>
  <p:sldIdLst>
    <p:sldId xmlns:r="http://schemas.openxmlformats.org/officeDocument/2006/relationships" id="256" r:id="R3129524ce54944e8"/>
    <p:sldId xmlns:r="http://schemas.openxmlformats.org/officeDocument/2006/relationships" id="257" r:id="R40943470308d4410"/>
    <p:sldId xmlns:r="http://schemas.openxmlformats.org/officeDocument/2006/relationships" id="258" r:id="Rab7bda3aa45f4fae"/>
    <p:sldId xmlns:r="http://schemas.openxmlformats.org/officeDocument/2006/relationships" id="259" r:id="R2e4955b8e25846c0"/>
    <p:sldId xmlns:r="http://schemas.openxmlformats.org/officeDocument/2006/relationships" id="260" r:id="R372ea334cdd24c61"/>
    <p:sldId xmlns:r="http://schemas.openxmlformats.org/officeDocument/2006/relationships" id="261" r:id="R5d68e5fce03d44c1"/>
    <p:sldId xmlns:r="http://schemas.openxmlformats.org/officeDocument/2006/relationships" id="262" r:id="R3b4c8882fead49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096c3fc7f4e9a" /><Relationship Type="http://schemas.openxmlformats.org/officeDocument/2006/relationships/slide" Target="/ppt/slides/slide1.xml" Id="R3129524ce54944e8" /><Relationship Type="http://schemas.openxmlformats.org/officeDocument/2006/relationships/slide" Target="/ppt/slides/slide2.xml" Id="R40943470308d4410" /><Relationship Type="http://schemas.openxmlformats.org/officeDocument/2006/relationships/slide" Target="/ppt/slides/slide3.xml" Id="Rab7bda3aa45f4fae" /><Relationship Type="http://schemas.openxmlformats.org/officeDocument/2006/relationships/slide" Target="/ppt/slides/slide4.xml" Id="R2e4955b8e25846c0" /><Relationship Type="http://schemas.openxmlformats.org/officeDocument/2006/relationships/slide" Target="/ppt/slides/slide5.xml" Id="R372ea334cdd24c61" /><Relationship Type="http://schemas.openxmlformats.org/officeDocument/2006/relationships/slide" Target="/ppt/slides/slide6.xml" Id="R5d68e5fce03d44c1" /><Relationship Type="http://schemas.openxmlformats.org/officeDocument/2006/relationships/slide" Target="/ppt/slides/slide7.xml" Id="R3b4c8882fead49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6f6f4c43e49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f024fa1c84f65" /><Relationship Type="http://schemas.openxmlformats.org/officeDocument/2006/relationships/theme" Target="/ppt/slideMasters/theme/theme1.xml" Id="Rdced7771ee2e4b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af024fa1c84f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b2401015948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3ee3ad3ca44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d3aa9d98449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40105383e47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ae515d0964a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42134428942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335e84e5042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OG MILJØ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MILJØ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OG MILJØ HUS AS ble etablert [år] og holder til i Eidsvåg I Åsane.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MILJØ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MILJØ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MILJØ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22 630 007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313 223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197 193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5 655 831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MILJØ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JENSSEN STIAN STEINSLAND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MILJØ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5105 Eidsvåg I Åsane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820 901 002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MILJØ HUS AS</a:t>
            </a:r>
          </a:p>
        </p:txBody>
      </p:sp>
    </p:spTree>
  </p:cSld>
  <p:clrMapOvr>
    <a:masterClrMapping xmlns:a="http://schemas.openxmlformats.org/drawingml/2006/main"/>
  </p:clrMapOvr>
</p:sld>
</file>