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837d59ecc742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5a8736843f426e"/>
  </p:sldMasterIdLst>
  <p:sldIdLst>
    <p:sldId xmlns:r="http://schemas.openxmlformats.org/officeDocument/2006/relationships" id="256" r:id="R33bf4479794b4467"/>
    <p:sldId xmlns:r="http://schemas.openxmlformats.org/officeDocument/2006/relationships" id="257" r:id="Rd6b655840fa44fc7"/>
    <p:sldId xmlns:r="http://schemas.openxmlformats.org/officeDocument/2006/relationships" id="258" r:id="R781f4ef5046a4d17"/>
    <p:sldId xmlns:r="http://schemas.openxmlformats.org/officeDocument/2006/relationships" id="259" r:id="R7ef1e6f0f05841fc"/>
    <p:sldId xmlns:r="http://schemas.openxmlformats.org/officeDocument/2006/relationships" id="260" r:id="Rb32fcf364ab4415f"/>
    <p:sldId xmlns:r="http://schemas.openxmlformats.org/officeDocument/2006/relationships" id="261" r:id="R598a1a4e088a4618"/>
    <p:sldId xmlns:r="http://schemas.openxmlformats.org/officeDocument/2006/relationships" id="262" r:id="Rbc82f86be9ce4d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5a8736843f426e" /><Relationship Type="http://schemas.openxmlformats.org/officeDocument/2006/relationships/slide" Target="/ppt/slides/slide1.xml" Id="R33bf4479794b4467" /><Relationship Type="http://schemas.openxmlformats.org/officeDocument/2006/relationships/slide" Target="/ppt/slides/slide2.xml" Id="Rd6b655840fa44fc7" /><Relationship Type="http://schemas.openxmlformats.org/officeDocument/2006/relationships/slide" Target="/ppt/slides/slide3.xml" Id="R781f4ef5046a4d17" /><Relationship Type="http://schemas.openxmlformats.org/officeDocument/2006/relationships/slide" Target="/ppt/slides/slide4.xml" Id="R7ef1e6f0f05841fc" /><Relationship Type="http://schemas.openxmlformats.org/officeDocument/2006/relationships/slide" Target="/ppt/slides/slide5.xml" Id="Rb32fcf364ab4415f" /><Relationship Type="http://schemas.openxmlformats.org/officeDocument/2006/relationships/slide" Target="/ppt/slides/slide6.xml" Id="R598a1a4e088a4618" /><Relationship Type="http://schemas.openxmlformats.org/officeDocument/2006/relationships/slide" Target="/ppt/slides/slide7.xml" Id="Rbc82f86be9ce4d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51a8350f724b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d193f9b47456e" /><Relationship Type="http://schemas.openxmlformats.org/officeDocument/2006/relationships/theme" Target="/ppt/slideMasters/theme/theme1.xml" Id="Rd22bf3a21d4445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ed193f9b4745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56af61f3544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367774e624e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8b42553e042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934b9187a4f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c7464282a4d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b3c29561545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4ed35650e44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EVERFORS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EVERFORS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EVERFORS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EVERFORS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EVERFORS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EVERFORS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592 162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−551 412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−438 896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34 060 135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34 060 135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EVERFORS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EVERFORS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Kongevei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7068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820 926 862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EVERFORS INVEST AS</a:t>
            </a:r>
          </a:p>
        </p:txBody>
      </p:sp>
    </p:spTree>
  </p:cSld>
  <p:clrMapOvr>
    <a:masterClrMapping xmlns:a="http://schemas.openxmlformats.org/drawingml/2006/main"/>
  </p:clrMapOvr>
</p:sld>
</file>