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09fbfcf31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a216a6487a48dd"/>
  </p:sldMasterIdLst>
  <p:sldIdLst>
    <p:sldId xmlns:r="http://schemas.openxmlformats.org/officeDocument/2006/relationships" id="256" r:id="R576018b3c9ba4d98"/>
    <p:sldId xmlns:r="http://schemas.openxmlformats.org/officeDocument/2006/relationships" id="257" r:id="Rc7127397ec2d479a"/>
    <p:sldId xmlns:r="http://schemas.openxmlformats.org/officeDocument/2006/relationships" id="258" r:id="Ref2a43151cd24e45"/>
    <p:sldId xmlns:r="http://schemas.openxmlformats.org/officeDocument/2006/relationships" id="259" r:id="Rc0b75d19e2c64b77"/>
    <p:sldId xmlns:r="http://schemas.openxmlformats.org/officeDocument/2006/relationships" id="260" r:id="R39e3b34e93d24789"/>
    <p:sldId xmlns:r="http://schemas.openxmlformats.org/officeDocument/2006/relationships" id="261" r:id="Rd3f9049cb2e44fd5"/>
    <p:sldId xmlns:r="http://schemas.openxmlformats.org/officeDocument/2006/relationships" id="262" r:id="R2f99f09bab5e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216a6487a48dd" /><Relationship Type="http://schemas.openxmlformats.org/officeDocument/2006/relationships/slide" Target="/ppt/slides/slide1.xml" Id="R576018b3c9ba4d98" /><Relationship Type="http://schemas.openxmlformats.org/officeDocument/2006/relationships/slide" Target="/ppt/slides/slide2.xml" Id="Rc7127397ec2d479a" /><Relationship Type="http://schemas.openxmlformats.org/officeDocument/2006/relationships/slide" Target="/ppt/slides/slide3.xml" Id="Ref2a43151cd24e45" /><Relationship Type="http://schemas.openxmlformats.org/officeDocument/2006/relationships/slide" Target="/ppt/slides/slide4.xml" Id="Rc0b75d19e2c64b77" /><Relationship Type="http://schemas.openxmlformats.org/officeDocument/2006/relationships/slide" Target="/ppt/slides/slide5.xml" Id="R39e3b34e93d24789" /><Relationship Type="http://schemas.openxmlformats.org/officeDocument/2006/relationships/slide" Target="/ppt/slides/slide6.xml" Id="Rd3f9049cb2e44fd5" /><Relationship Type="http://schemas.openxmlformats.org/officeDocument/2006/relationships/slide" Target="/ppt/slides/slide7.xml" Id="R2f99f09bab5e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56c481144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ac50d651b4b35" /><Relationship Type="http://schemas.openxmlformats.org/officeDocument/2006/relationships/theme" Target="/ppt/slideMasters/theme/theme1.xml" Id="Re95b0cfe5af0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ac50d651b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b73a0dfe04e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34ee05965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3d17dbecf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83793e812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6640b139546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f8d2b5c3544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6e5c5bf114e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A-INVEST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14 418 651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JØRGEN AUSTHEIM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SVEN GUNNAR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820 937 872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