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9da4448de743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21239abf0b4710"/>
  </p:sldMasterIdLst>
  <p:sldIdLst>
    <p:sldId xmlns:r="http://schemas.openxmlformats.org/officeDocument/2006/relationships" id="256" r:id="Rad6a5bd62a594982"/>
    <p:sldId xmlns:r="http://schemas.openxmlformats.org/officeDocument/2006/relationships" id="257" r:id="Rea008ab8133e4dfd"/>
    <p:sldId xmlns:r="http://schemas.openxmlformats.org/officeDocument/2006/relationships" id="258" r:id="R86b2c365b8b84b46"/>
    <p:sldId xmlns:r="http://schemas.openxmlformats.org/officeDocument/2006/relationships" id="259" r:id="Rc5bfa235398d4d36"/>
    <p:sldId xmlns:r="http://schemas.openxmlformats.org/officeDocument/2006/relationships" id="260" r:id="Rcf9db232e7644fb7"/>
    <p:sldId xmlns:r="http://schemas.openxmlformats.org/officeDocument/2006/relationships" id="261" r:id="R34526d13cabe4eba"/>
    <p:sldId xmlns:r="http://schemas.openxmlformats.org/officeDocument/2006/relationships" id="262" r:id="Rd09ac86dafa54c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1239abf0b4710" /><Relationship Type="http://schemas.openxmlformats.org/officeDocument/2006/relationships/slide" Target="/ppt/slides/slide1.xml" Id="Rad6a5bd62a594982" /><Relationship Type="http://schemas.openxmlformats.org/officeDocument/2006/relationships/slide" Target="/ppt/slides/slide2.xml" Id="Rea008ab8133e4dfd" /><Relationship Type="http://schemas.openxmlformats.org/officeDocument/2006/relationships/slide" Target="/ppt/slides/slide3.xml" Id="R86b2c365b8b84b46" /><Relationship Type="http://schemas.openxmlformats.org/officeDocument/2006/relationships/slide" Target="/ppt/slides/slide4.xml" Id="Rc5bfa235398d4d36" /><Relationship Type="http://schemas.openxmlformats.org/officeDocument/2006/relationships/slide" Target="/ppt/slides/slide5.xml" Id="Rcf9db232e7644fb7" /><Relationship Type="http://schemas.openxmlformats.org/officeDocument/2006/relationships/slide" Target="/ppt/slides/slide6.xml" Id="R34526d13cabe4eba" /><Relationship Type="http://schemas.openxmlformats.org/officeDocument/2006/relationships/slide" Target="/ppt/slides/slide7.xml" Id="Rd09ac86dafa54c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ad45a494f4c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9525c368d426a" /><Relationship Type="http://schemas.openxmlformats.org/officeDocument/2006/relationships/theme" Target="/ppt/slideMasters/theme/theme1.xml" Id="R1e23951fe78645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09525c368d42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6809820714a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b12ed5bb140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62e743db548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8fb48fa7949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5cb9d5fcd47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cfcd39cbb40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0d9117cfa44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−1 120 768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−495 433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371 148 048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372 475 977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LÆRDAL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Haver Regnskapsservice AS, Welhavens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820 940 512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 HOLDING AS</a:t>
            </a:r>
          </a:p>
        </p:txBody>
      </p:sp>
    </p:spTree>
  </p:cSld>
  <p:clrMapOvr>
    <a:masterClrMapping xmlns:a="http://schemas.openxmlformats.org/drawingml/2006/main"/>
  </p:clrMapOvr>
</p:sld>
</file>