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bdbbfaf3f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ddaea5d3a4f3f"/>
  </p:sldMasterIdLst>
  <p:sldIdLst>
    <p:sldId xmlns:r="http://schemas.openxmlformats.org/officeDocument/2006/relationships" id="256" r:id="R1acf654516a7492e"/>
    <p:sldId xmlns:r="http://schemas.openxmlformats.org/officeDocument/2006/relationships" id="257" r:id="Rd7263a9cf0d7449b"/>
    <p:sldId xmlns:r="http://schemas.openxmlformats.org/officeDocument/2006/relationships" id="258" r:id="R34874b75f44343c1"/>
    <p:sldId xmlns:r="http://schemas.openxmlformats.org/officeDocument/2006/relationships" id="259" r:id="Rb3770f711cb749e2"/>
    <p:sldId xmlns:r="http://schemas.openxmlformats.org/officeDocument/2006/relationships" id="260" r:id="Re8a98c5f513f45b3"/>
    <p:sldId xmlns:r="http://schemas.openxmlformats.org/officeDocument/2006/relationships" id="261" r:id="Raa6601debbfd47ff"/>
    <p:sldId xmlns:r="http://schemas.openxmlformats.org/officeDocument/2006/relationships" id="262" r:id="R4543f944a351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ddaea5d3a4f3f" /><Relationship Type="http://schemas.openxmlformats.org/officeDocument/2006/relationships/slide" Target="/ppt/slides/slide1.xml" Id="R1acf654516a7492e" /><Relationship Type="http://schemas.openxmlformats.org/officeDocument/2006/relationships/slide" Target="/ppt/slides/slide2.xml" Id="Rd7263a9cf0d7449b" /><Relationship Type="http://schemas.openxmlformats.org/officeDocument/2006/relationships/slide" Target="/ppt/slides/slide3.xml" Id="R34874b75f44343c1" /><Relationship Type="http://schemas.openxmlformats.org/officeDocument/2006/relationships/slide" Target="/ppt/slides/slide4.xml" Id="Rb3770f711cb749e2" /><Relationship Type="http://schemas.openxmlformats.org/officeDocument/2006/relationships/slide" Target="/ppt/slides/slide5.xml" Id="Re8a98c5f513f45b3" /><Relationship Type="http://schemas.openxmlformats.org/officeDocument/2006/relationships/slide" Target="/ppt/slides/slide6.xml" Id="Raa6601debbfd47ff" /><Relationship Type="http://schemas.openxmlformats.org/officeDocument/2006/relationships/slide" Target="/ppt/slides/slide7.xml" Id="R4543f944a351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4741669a4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a6b1011c24e0f" /><Relationship Type="http://schemas.openxmlformats.org/officeDocument/2006/relationships/theme" Target="/ppt/slideMasters/theme/theme1.xml" Id="R2a94f5718628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aa6b1011c24e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7823d13e9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f0530e0cc4f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c332876514b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ef4573edb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21aee156b44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833af2de24c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621a23c8c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OLS1VVS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OLS1VVS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OLS1VVS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OLS1VVS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OLS1VVS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OLS1VVS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2 389 742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OLS1VVS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OLS1VVS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H0115, Seksjon 44, Orkidehøgda 19C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820 951 522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OLS1VVS AS</a:t>
            </a:r>
          </a:p>
        </p:txBody>
      </p:sp>
    </p:spTree>
  </p:cSld>
  <p:clrMapOvr>
    <a:masterClrMapping xmlns:a="http://schemas.openxmlformats.org/drawingml/2006/main"/>
  </p:clrMapOvr>
</p:sld>
</file>