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9b6f2e12e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39591fe874e90"/>
  </p:sldMasterIdLst>
  <p:sldIdLst>
    <p:sldId xmlns:r="http://schemas.openxmlformats.org/officeDocument/2006/relationships" id="256" r:id="R67635ba9c7304b5d"/>
    <p:sldId xmlns:r="http://schemas.openxmlformats.org/officeDocument/2006/relationships" id="257" r:id="R766fea5cd68f4d95"/>
    <p:sldId xmlns:r="http://schemas.openxmlformats.org/officeDocument/2006/relationships" id="258" r:id="Rd0379685c60e47d9"/>
    <p:sldId xmlns:r="http://schemas.openxmlformats.org/officeDocument/2006/relationships" id="259" r:id="R9eeb1b98f0e342b9"/>
    <p:sldId xmlns:r="http://schemas.openxmlformats.org/officeDocument/2006/relationships" id="260" r:id="R05901c3fa9a7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39591fe874e90" /><Relationship Type="http://schemas.openxmlformats.org/officeDocument/2006/relationships/slide" Target="/ppt/slides/slide1.xml" Id="R67635ba9c7304b5d" /><Relationship Type="http://schemas.openxmlformats.org/officeDocument/2006/relationships/slide" Target="/ppt/slides/slide2.xml" Id="R766fea5cd68f4d95" /><Relationship Type="http://schemas.openxmlformats.org/officeDocument/2006/relationships/slide" Target="/ppt/slides/slide3.xml" Id="Rd0379685c60e47d9" /><Relationship Type="http://schemas.openxmlformats.org/officeDocument/2006/relationships/slide" Target="/ppt/slides/slide4.xml" Id="R9eeb1b98f0e342b9" /><Relationship Type="http://schemas.openxmlformats.org/officeDocument/2006/relationships/slide" Target="/ppt/slides/slide5.xml" Id="R05901c3fa9a7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315ed623f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cb6192bd47e6" /><Relationship Type="http://schemas.openxmlformats.org/officeDocument/2006/relationships/theme" Target="/ppt/slideMasters/theme/theme1.xml" Id="R8189f1e6297d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3cb6192bd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98998e0f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956d2fc1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e3ef597f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0d13fe5b6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23bff7caf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KOMMUNE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post@kinn.kommune.no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820 956 532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KOMMUNE</a:t>
            </a:r>
          </a:p>
        </p:txBody>
      </p:sp>
    </p:spTree>
  </p:cSld>
  <p:clrMapOvr>
    <a:masterClrMapping xmlns:a="http://schemas.openxmlformats.org/drawingml/2006/main"/>
  </p:clrMapOvr>
</p:sld>
</file>