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98cb2e108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26bf96a954083"/>
  </p:sldMasterIdLst>
  <p:sldIdLst>
    <p:sldId xmlns:r="http://schemas.openxmlformats.org/officeDocument/2006/relationships" id="256" r:id="Rabdce54f36d84163"/>
    <p:sldId xmlns:r="http://schemas.openxmlformats.org/officeDocument/2006/relationships" id="257" r:id="R9d87d89d387f4f80"/>
    <p:sldId xmlns:r="http://schemas.openxmlformats.org/officeDocument/2006/relationships" id="258" r:id="R1e996c696448494b"/>
    <p:sldId xmlns:r="http://schemas.openxmlformats.org/officeDocument/2006/relationships" id="259" r:id="R30d8340b76294f91"/>
    <p:sldId xmlns:r="http://schemas.openxmlformats.org/officeDocument/2006/relationships" id="260" r:id="R88f56b89a4d14519"/>
    <p:sldId xmlns:r="http://schemas.openxmlformats.org/officeDocument/2006/relationships" id="261" r:id="R6893bcab23a84aa4"/>
    <p:sldId xmlns:r="http://schemas.openxmlformats.org/officeDocument/2006/relationships" id="262" r:id="Rf7328c63c33f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26bf96a954083" /><Relationship Type="http://schemas.openxmlformats.org/officeDocument/2006/relationships/slide" Target="/ppt/slides/slide1.xml" Id="Rabdce54f36d84163" /><Relationship Type="http://schemas.openxmlformats.org/officeDocument/2006/relationships/slide" Target="/ppt/slides/slide2.xml" Id="R9d87d89d387f4f80" /><Relationship Type="http://schemas.openxmlformats.org/officeDocument/2006/relationships/slide" Target="/ppt/slides/slide3.xml" Id="R1e996c696448494b" /><Relationship Type="http://schemas.openxmlformats.org/officeDocument/2006/relationships/slide" Target="/ppt/slides/slide4.xml" Id="R30d8340b76294f91" /><Relationship Type="http://schemas.openxmlformats.org/officeDocument/2006/relationships/slide" Target="/ppt/slides/slide5.xml" Id="R88f56b89a4d14519" /><Relationship Type="http://schemas.openxmlformats.org/officeDocument/2006/relationships/slide" Target="/ppt/slides/slide6.xml" Id="R6893bcab23a84aa4" /><Relationship Type="http://schemas.openxmlformats.org/officeDocument/2006/relationships/slide" Target="/ppt/slides/slide7.xml" Id="Rf7328c63c33f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001b8593c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fd8ad59f4a86" /><Relationship Type="http://schemas.openxmlformats.org/officeDocument/2006/relationships/theme" Target="/ppt/slideMasters/theme/theme1.xml" Id="R1b401095bc84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9fd8ad59f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9b6db350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02c7c0ac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883db0bc5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42ca73c04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332477cf5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0a9129f9f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84a75c1a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 WG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WG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WG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WG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WG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WG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146 204 324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162 882 705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WG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THOME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WG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821 020 972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WG AS</a:t>
            </a:r>
          </a:p>
        </p:txBody>
      </p:sp>
    </p:spTree>
  </p:cSld>
  <p:clrMapOvr>
    <a:masterClrMapping xmlns:a="http://schemas.openxmlformats.org/drawingml/2006/main"/>
  </p:clrMapOvr>
</p:sld>
</file>