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d04d27c4a47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4f43576e3e4533"/>
  </p:sldMasterIdLst>
  <p:sldIdLst>
    <p:sldId xmlns:r="http://schemas.openxmlformats.org/officeDocument/2006/relationships" id="256" r:id="R8f163aa22a3c4a44"/>
    <p:sldId xmlns:r="http://schemas.openxmlformats.org/officeDocument/2006/relationships" id="257" r:id="Rc55c1643c6aa4cbe"/>
    <p:sldId xmlns:r="http://schemas.openxmlformats.org/officeDocument/2006/relationships" id="258" r:id="R7f4752603a884e22"/>
    <p:sldId xmlns:r="http://schemas.openxmlformats.org/officeDocument/2006/relationships" id="259" r:id="R5429b495fa824269"/>
    <p:sldId xmlns:r="http://schemas.openxmlformats.org/officeDocument/2006/relationships" id="260" r:id="Rc3331ac2f7f04497"/>
    <p:sldId xmlns:r="http://schemas.openxmlformats.org/officeDocument/2006/relationships" id="261" r:id="R2f80cb01854848e5"/>
    <p:sldId xmlns:r="http://schemas.openxmlformats.org/officeDocument/2006/relationships" id="262" r:id="R1854357a91e341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f43576e3e4533" /><Relationship Type="http://schemas.openxmlformats.org/officeDocument/2006/relationships/slide" Target="/ppt/slides/slide1.xml" Id="R8f163aa22a3c4a44" /><Relationship Type="http://schemas.openxmlformats.org/officeDocument/2006/relationships/slide" Target="/ppt/slides/slide2.xml" Id="Rc55c1643c6aa4cbe" /><Relationship Type="http://schemas.openxmlformats.org/officeDocument/2006/relationships/slide" Target="/ppt/slides/slide3.xml" Id="R7f4752603a884e22" /><Relationship Type="http://schemas.openxmlformats.org/officeDocument/2006/relationships/slide" Target="/ppt/slides/slide4.xml" Id="R5429b495fa824269" /><Relationship Type="http://schemas.openxmlformats.org/officeDocument/2006/relationships/slide" Target="/ppt/slides/slide5.xml" Id="Rc3331ac2f7f04497" /><Relationship Type="http://schemas.openxmlformats.org/officeDocument/2006/relationships/slide" Target="/ppt/slides/slide6.xml" Id="R2f80cb01854848e5" /><Relationship Type="http://schemas.openxmlformats.org/officeDocument/2006/relationships/slide" Target="/ppt/slides/slide7.xml" Id="R1854357a91e341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ad3728ef54a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8b04fb6194449" /><Relationship Type="http://schemas.openxmlformats.org/officeDocument/2006/relationships/theme" Target="/ppt/slideMasters/theme/theme1.xml" Id="R923766b6cfe044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18b04fb61944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aed4c271e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97c906fbe4f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0be87fe2749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f82eff8d1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3c7b0db8e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f4d6bb0264a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55649208c4f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BRUMUNDDAL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BRUMUNDDAL TRANSPORT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3 009 690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−192 326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1 330 907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 APSITIS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821 026 032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TRANSPORT AS</a:t>
            </a:r>
          </a:p>
        </p:txBody>
      </p:sp>
    </p:spTree>
  </p:cSld>
  <p:clrMapOvr>
    <a:masterClrMapping xmlns:a="http://schemas.openxmlformats.org/drawingml/2006/main"/>
  </p:clrMapOvr>
</p:sld>
</file>