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bb128f1ad56419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1dd9dae79124722"/>
  </p:sldMasterIdLst>
  <p:sldIdLst>
    <p:sldId xmlns:r="http://schemas.openxmlformats.org/officeDocument/2006/relationships" id="256" r:id="Rf19bc75ba815478f"/>
    <p:sldId xmlns:r="http://schemas.openxmlformats.org/officeDocument/2006/relationships" id="257" r:id="R7f278aa92fab4837"/>
    <p:sldId xmlns:r="http://schemas.openxmlformats.org/officeDocument/2006/relationships" id="258" r:id="R0398b812cfac4358"/>
    <p:sldId xmlns:r="http://schemas.openxmlformats.org/officeDocument/2006/relationships" id="259" r:id="R42f586bf6df145d6"/>
    <p:sldId xmlns:r="http://schemas.openxmlformats.org/officeDocument/2006/relationships" id="260" r:id="R68290311a544404b"/>
    <p:sldId xmlns:r="http://schemas.openxmlformats.org/officeDocument/2006/relationships" id="261" r:id="R1471f8773dc44df9"/>
    <p:sldId xmlns:r="http://schemas.openxmlformats.org/officeDocument/2006/relationships" id="262" r:id="R476d1899e3b6476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dd9dae79124722" /><Relationship Type="http://schemas.openxmlformats.org/officeDocument/2006/relationships/slide" Target="/ppt/slides/slide1.xml" Id="Rf19bc75ba815478f" /><Relationship Type="http://schemas.openxmlformats.org/officeDocument/2006/relationships/slide" Target="/ppt/slides/slide2.xml" Id="R7f278aa92fab4837" /><Relationship Type="http://schemas.openxmlformats.org/officeDocument/2006/relationships/slide" Target="/ppt/slides/slide3.xml" Id="R0398b812cfac4358" /><Relationship Type="http://schemas.openxmlformats.org/officeDocument/2006/relationships/slide" Target="/ppt/slides/slide4.xml" Id="R42f586bf6df145d6" /><Relationship Type="http://schemas.openxmlformats.org/officeDocument/2006/relationships/slide" Target="/ppt/slides/slide5.xml" Id="R68290311a544404b" /><Relationship Type="http://schemas.openxmlformats.org/officeDocument/2006/relationships/slide" Target="/ppt/slides/slide6.xml" Id="R1471f8773dc44df9" /><Relationship Type="http://schemas.openxmlformats.org/officeDocument/2006/relationships/slide" Target="/ppt/slides/slide7.xml" Id="R476d1899e3b6476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5ba62046b44e6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a3a978d7fa446b" /><Relationship Type="http://schemas.openxmlformats.org/officeDocument/2006/relationships/theme" Target="/ppt/slideMasters/theme/theme1.xml" Id="R7eade4ac266b43c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5a3a978d7fa446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bd052ee1754ec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b52fbde8b447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896350094648d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34e28bd984482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967a39369d497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0be30693dc490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39cf527eca4ed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K11 INVESTOR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K11 INVESTOR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K11 INVESTOR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K11 INVESTOR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K11 INVESTOR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K11 INVESTOR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541 524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−13 388 369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70 649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1 778 911 180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1 901 746 463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K11 INVESTOR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LOUIE INVESTOR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K11 INVESTOR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Strandveien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821 032 512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K11 INVESTOR AS</a:t>
            </a:r>
          </a:p>
        </p:txBody>
      </p:sp>
    </p:spTree>
  </p:cSld>
  <p:clrMapOvr>
    <a:masterClrMapping xmlns:a="http://schemas.openxmlformats.org/drawingml/2006/main"/>
  </p:clrMapOvr>
</p:sld>
</file>