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438d7800738416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0a440795e1f4455"/>
  </p:sldMasterIdLst>
  <p:sldIdLst>
    <p:sldId xmlns:r="http://schemas.openxmlformats.org/officeDocument/2006/relationships" id="256" r:id="R2df93dcdeca045b2"/>
    <p:sldId xmlns:r="http://schemas.openxmlformats.org/officeDocument/2006/relationships" id="257" r:id="R5f476e245b124dc8"/>
    <p:sldId xmlns:r="http://schemas.openxmlformats.org/officeDocument/2006/relationships" id="258" r:id="Rd0fa176441254482"/>
    <p:sldId xmlns:r="http://schemas.openxmlformats.org/officeDocument/2006/relationships" id="259" r:id="R6b7a9793dd714c6f"/>
    <p:sldId xmlns:r="http://schemas.openxmlformats.org/officeDocument/2006/relationships" id="260" r:id="Rf7e84003215c496f"/>
    <p:sldId xmlns:r="http://schemas.openxmlformats.org/officeDocument/2006/relationships" id="261" r:id="R52557dc0d9694d9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0a440795e1f4455" /><Relationship Type="http://schemas.openxmlformats.org/officeDocument/2006/relationships/slide" Target="/ppt/slides/slide1.xml" Id="R2df93dcdeca045b2" /><Relationship Type="http://schemas.openxmlformats.org/officeDocument/2006/relationships/slide" Target="/ppt/slides/slide2.xml" Id="R5f476e245b124dc8" /><Relationship Type="http://schemas.openxmlformats.org/officeDocument/2006/relationships/slide" Target="/ppt/slides/slide3.xml" Id="Rd0fa176441254482" /><Relationship Type="http://schemas.openxmlformats.org/officeDocument/2006/relationships/slide" Target="/ppt/slides/slide4.xml" Id="R6b7a9793dd714c6f" /><Relationship Type="http://schemas.openxmlformats.org/officeDocument/2006/relationships/slide" Target="/ppt/slides/slide5.xml" Id="Rf7e84003215c496f" /><Relationship Type="http://schemas.openxmlformats.org/officeDocument/2006/relationships/slide" Target="/ppt/slides/slide6.xml" Id="R52557dc0d9694d9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fc1f8975d28421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b8e9f473bf49c3" /><Relationship Type="http://schemas.openxmlformats.org/officeDocument/2006/relationships/theme" Target="/ppt/slideMasters/theme/theme1.xml" Id="R976d389ee57f485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8b8e9f473bf49c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b6daf775b042d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a40deff5cc44a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447c7896914d0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f1b7057640454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f61b82195a4c0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eba98a3d5949f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HBP PROSJEKT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HBP PROSJEKT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HBP PROSJEKT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HBP PROSJEKT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HBP PROSJEKT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HBP PROSJEKT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Rørestrandsveien 21B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3186 Horten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821 069 572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HBP PROSJEKT AS</a:t>
            </a:r>
          </a:p>
        </p:txBody>
      </p:sp>
    </p:spTree>
  </p:cSld>
  <p:clrMapOvr>
    <a:masterClrMapping xmlns:a="http://schemas.openxmlformats.org/drawingml/2006/main"/>
  </p:clrMapOvr>
</p:sld>
</file>