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d898caaa6b4a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af9bba34bd4fff"/>
  </p:sldMasterIdLst>
  <p:sldIdLst>
    <p:sldId xmlns:r="http://schemas.openxmlformats.org/officeDocument/2006/relationships" id="256" r:id="Rfae7a2c1668f42c9"/>
    <p:sldId xmlns:r="http://schemas.openxmlformats.org/officeDocument/2006/relationships" id="257" r:id="R66affdcb65534974"/>
    <p:sldId xmlns:r="http://schemas.openxmlformats.org/officeDocument/2006/relationships" id="258" r:id="Rcb931131140c450a"/>
    <p:sldId xmlns:r="http://schemas.openxmlformats.org/officeDocument/2006/relationships" id="259" r:id="Rbdfec6f22aac421a"/>
    <p:sldId xmlns:r="http://schemas.openxmlformats.org/officeDocument/2006/relationships" id="260" r:id="R5f3163537299402b"/>
    <p:sldId xmlns:r="http://schemas.openxmlformats.org/officeDocument/2006/relationships" id="261" r:id="R11e203fd3f0949ea"/>
    <p:sldId xmlns:r="http://schemas.openxmlformats.org/officeDocument/2006/relationships" id="262" r:id="R24d9eaeb202b47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af9bba34bd4fff" /><Relationship Type="http://schemas.openxmlformats.org/officeDocument/2006/relationships/slide" Target="/ppt/slides/slide1.xml" Id="Rfae7a2c1668f42c9" /><Relationship Type="http://schemas.openxmlformats.org/officeDocument/2006/relationships/slide" Target="/ppt/slides/slide2.xml" Id="R66affdcb65534974" /><Relationship Type="http://schemas.openxmlformats.org/officeDocument/2006/relationships/slide" Target="/ppt/slides/slide3.xml" Id="Rcb931131140c450a" /><Relationship Type="http://schemas.openxmlformats.org/officeDocument/2006/relationships/slide" Target="/ppt/slides/slide4.xml" Id="Rbdfec6f22aac421a" /><Relationship Type="http://schemas.openxmlformats.org/officeDocument/2006/relationships/slide" Target="/ppt/slides/slide5.xml" Id="R5f3163537299402b" /><Relationship Type="http://schemas.openxmlformats.org/officeDocument/2006/relationships/slide" Target="/ppt/slides/slide6.xml" Id="R11e203fd3f0949ea" /><Relationship Type="http://schemas.openxmlformats.org/officeDocument/2006/relationships/slide" Target="/ppt/slides/slide7.xml" Id="R24d9eaeb202b47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36bac291334d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2529331c4432e" /><Relationship Type="http://schemas.openxmlformats.org/officeDocument/2006/relationships/theme" Target="/ppt/slideMasters/theme/theme1.xml" Id="R411f7778d03640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02529331c443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fed52b15e43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97e207f7248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d5366693c4f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81a8868254d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f8788d5ef4c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f83e97cad42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3f32d5f8345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HBP 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HBP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HBP PROSJEKT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HBP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HBP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HBP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79 546 312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6 941 981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5 342 105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6 171 014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23 863 171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HBP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HBP INVEST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JOHANSEN INVEST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HBP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Rørestrandsveien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3186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821 069 572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HBP PROSJEKT AS</a:t>
            </a:r>
          </a:p>
        </p:txBody>
      </p:sp>
    </p:spTree>
  </p:cSld>
  <p:clrMapOvr>
    <a:masterClrMapping xmlns:a="http://schemas.openxmlformats.org/drawingml/2006/main"/>
  </p:clrMapOvr>
</p:sld>
</file>