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1d2e156f2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7a85ceabf4198"/>
  </p:sldMasterIdLst>
  <p:sldIdLst>
    <p:sldId xmlns:r="http://schemas.openxmlformats.org/officeDocument/2006/relationships" id="256" r:id="Re505fe1cc4c1408d"/>
    <p:sldId xmlns:r="http://schemas.openxmlformats.org/officeDocument/2006/relationships" id="257" r:id="R4107d76adaa24acb"/>
    <p:sldId xmlns:r="http://schemas.openxmlformats.org/officeDocument/2006/relationships" id="258" r:id="Rcd54e270802e4c5d"/>
    <p:sldId xmlns:r="http://schemas.openxmlformats.org/officeDocument/2006/relationships" id="259" r:id="Re13463d129474481"/>
    <p:sldId xmlns:r="http://schemas.openxmlformats.org/officeDocument/2006/relationships" id="260" r:id="R3b274a79175f432e"/>
    <p:sldId xmlns:r="http://schemas.openxmlformats.org/officeDocument/2006/relationships" id="261" r:id="Ra1b2a1aecfc64734"/>
    <p:sldId xmlns:r="http://schemas.openxmlformats.org/officeDocument/2006/relationships" id="262" r:id="Rbc244386dd9a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7a85ceabf4198" /><Relationship Type="http://schemas.openxmlformats.org/officeDocument/2006/relationships/slide" Target="/ppt/slides/slide1.xml" Id="Re505fe1cc4c1408d" /><Relationship Type="http://schemas.openxmlformats.org/officeDocument/2006/relationships/slide" Target="/ppt/slides/slide2.xml" Id="R4107d76adaa24acb" /><Relationship Type="http://schemas.openxmlformats.org/officeDocument/2006/relationships/slide" Target="/ppt/slides/slide3.xml" Id="Rcd54e270802e4c5d" /><Relationship Type="http://schemas.openxmlformats.org/officeDocument/2006/relationships/slide" Target="/ppt/slides/slide4.xml" Id="Re13463d129474481" /><Relationship Type="http://schemas.openxmlformats.org/officeDocument/2006/relationships/slide" Target="/ppt/slides/slide5.xml" Id="R3b274a79175f432e" /><Relationship Type="http://schemas.openxmlformats.org/officeDocument/2006/relationships/slide" Target="/ppt/slides/slide6.xml" Id="Ra1b2a1aecfc64734" /><Relationship Type="http://schemas.openxmlformats.org/officeDocument/2006/relationships/slide" Target="/ppt/slides/slide7.xml" Id="Rbc244386dd9a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5c4c7b374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65aa9be148ae" /><Relationship Type="http://schemas.openxmlformats.org/officeDocument/2006/relationships/theme" Target="/ppt/slideMasters/theme/theme1.xml" Id="R166b585a1c0c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465aa9be1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d3ff3ac1f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35db3969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295e488c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998b2dbf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ffdf52a3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0e0c7e1b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7413f49f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821 087 732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