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795a20547645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384a06fa8e4556"/>
  </p:sldMasterIdLst>
  <p:sldIdLst>
    <p:sldId xmlns:r="http://schemas.openxmlformats.org/officeDocument/2006/relationships" id="256" r:id="R7e97ad215d144f32"/>
    <p:sldId xmlns:r="http://schemas.openxmlformats.org/officeDocument/2006/relationships" id="257" r:id="Rd9ddced134394069"/>
    <p:sldId xmlns:r="http://schemas.openxmlformats.org/officeDocument/2006/relationships" id="258" r:id="Rc53a96873395496d"/>
    <p:sldId xmlns:r="http://schemas.openxmlformats.org/officeDocument/2006/relationships" id="259" r:id="R7a277d5fe10e44cb"/>
    <p:sldId xmlns:r="http://schemas.openxmlformats.org/officeDocument/2006/relationships" id="260" r:id="Rd2eb1754cfc74b62"/>
    <p:sldId xmlns:r="http://schemas.openxmlformats.org/officeDocument/2006/relationships" id="261" r:id="Rc59a1cfdda7749c1"/>
    <p:sldId xmlns:r="http://schemas.openxmlformats.org/officeDocument/2006/relationships" id="262" r:id="R7fe02f506c9a4b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384a06fa8e4556" /><Relationship Type="http://schemas.openxmlformats.org/officeDocument/2006/relationships/slide" Target="/ppt/slides/slide1.xml" Id="R7e97ad215d144f32" /><Relationship Type="http://schemas.openxmlformats.org/officeDocument/2006/relationships/slide" Target="/ppt/slides/slide2.xml" Id="Rd9ddced134394069" /><Relationship Type="http://schemas.openxmlformats.org/officeDocument/2006/relationships/slide" Target="/ppt/slides/slide3.xml" Id="Rc53a96873395496d" /><Relationship Type="http://schemas.openxmlformats.org/officeDocument/2006/relationships/slide" Target="/ppt/slides/slide4.xml" Id="R7a277d5fe10e44cb" /><Relationship Type="http://schemas.openxmlformats.org/officeDocument/2006/relationships/slide" Target="/ppt/slides/slide5.xml" Id="Rd2eb1754cfc74b62" /><Relationship Type="http://schemas.openxmlformats.org/officeDocument/2006/relationships/slide" Target="/ppt/slides/slide6.xml" Id="Rc59a1cfdda7749c1" /><Relationship Type="http://schemas.openxmlformats.org/officeDocument/2006/relationships/slide" Target="/ppt/slides/slide7.xml" Id="R7fe02f506c9a4b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2e02271ab64c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5b6bd49014a65" /><Relationship Type="http://schemas.openxmlformats.org/officeDocument/2006/relationships/theme" Target="/ppt/slideMasters/theme/theme1.xml" Id="R6b29aac3e04343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85b6bd49014a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dcbad582540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18a57da214f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0c858356645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60f0490e348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a0b37ee7944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82745c62847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e970035d0341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GRYTHE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GRYTHE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GRYTHE MASKIN AS ble etablert [år] og holder til i Sande I Vestfold.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GRYTHE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GRYTHE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GRYTHE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45 149 975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4 748 219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3 629 031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10 029 577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24 393 070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GRYTHE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GRYTHE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GRYTHE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Orhusveien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3070 Sande I Vestfold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821 127 572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GRYTHE MASKIN AS</a:t>
            </a:r>
          </a:p>
        </p:txBody>
      </p:sp>
    </p:spTree>
  </p:cSld>
  <p:clrMapOvr>
    <a:masterClrMapping xmlns:a="http://schemas.openxmlformats.org/drawingml/2006/main"/>
  </p:clrMapOvr>
</p:sld>
</file>