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2d7e9bd51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390c76f354187"/>
  </p:sldMasterIdLst>
  <p:sldIdLst>
    <p:sldId xmlns:r="http://schemas.openxmlformats.org/officeDocument/2006/relationships" id="256" r:id="Re1e2556a3b1c4874"/>
    <p:sldId xmlns:r="http://schemas.openxmlformats.org/officeDocument/2006/relationships" id="257" r:id="R350c8886018f4758"/>
    <p:sldId xmlns:r="http://schemas.openxmlformats.org/officeDocument/2006/relationships" id="258" r:id="R5be80db152ec4a2c"/>
    <p:sldId xmlns:r="http://schemas.openxmlformats.org/officeDocument/2006/relationships" id="259" r:id="R61746ccbe20143d5"/>
    <p:sldId xmlns:r="http://schemas.openxmlformats.org/officeDocument/2006/relationships" id="260" r:id="R1d3711596e3c4e1f"/>
    <p:sldId xmlns:r="http://schemas.openxmlformats.org/officeDocument/2006/relationships" id="261" r:id="R75bc010e5d124bd0"/>
    <p:sldId xmlns:r="http://schemas.openxmlformats.org/officeDocument/2006/relationships" id="262" r:id="R7a71ca2cb4de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390c76f354187" /><Relationship Type="http://schemas.openxmlformats.org/officeDocument/2006/relationships/slide" Target="/ppt/slides/slide1.xml" Id="Re1e2556a3b1c4874" /><Relationship Type="http://schemas.openxmlformats.org/officeDocument/2006/relationships/slide" Target="/ppt/slides/slide2.xml" Id="R350c8886018f4758" /><Relationship Type="http://schemas.openxmlformats.org/officeDocument/2006/relationships/slide" Target="/ppt/slides/slide3.xml" Id="R5be80db152ec4a2c" /><Relationship Type="http://schemas.openxmlformats.org/officeDocument/2006/relationships/slide" Target="/ppt/slides/slide4.xml" Id="R61746ccbe20143d5" /><Relationship Type="http://schemas.openxmlformats.org/officeDocument/2006/relationships/slide" Target="/ppt/slides/slide5.xml" Id="R1d3711596e3c4e1f" /><Relationship Type="http://schemas.openxmlformats.org/officeDocument/2006/relationships/slide" Target="/ppt/slides/slide6.xml" Id="R75bc010e5d124bd0" /><Relationship Type="http://schemas.openxmlformats.org/officeDocument/2006/relationships/slide" Target="/ppt/slides/slide7.xml" Id="R7a71ca2cb4de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b5559d097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55cfa76dc4a80" /><Relationship Type="http://schemas.openxmlformats.org/officeDocument/2006/relationships/theme" Target="/ppt/slideMasters/theme/theme1.xml" Id="R84cd9a2f075f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55cfa76dc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480e1b3a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9b87a2a07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5f06b96d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da4cd44f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c7d378716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e1eb8fbf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e828b906a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 &amp; BYGGKONTROLL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&amp; BYGGKONTROLL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 &amp; BYGGKONTROLL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&amp; BYGGKONTROLL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&amp; BYGGKONTROLL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&amp; BYGGKONTROLL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&amp; BYGGKONTROLL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&amp; BYGGKONTROLL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post@takstogbyggkontroll.no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821 130 972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&amp; BYGGKONTROLL AS</a:t>
            </a:r>
          </a:p>
        </p:txBody>
      </p:sp>
    </p:spTree>
  </p:cSld>
  <p:clrMapOvr>
    <a:masterClrMapping xmlns:a="http://schemas.openxmlformats.org/drawingml/2006/main"/>
  </p:clrMapOvr>
</p:sld>
</file>