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f9396dba1f40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ffa81336b44cfa"/>
  </p:sldMasterIdLst>
  <p:sldIdLst>
    <p:sldId xmlns:r="http://schemas.openxmlformats.org/officeDocument/2006/relationships" id="256" r:id="Rbdc96955997346ba"/>
    <p:sldId xmlns:r="http://schemas.openxmlformats.org/officeDocument/2006/relationships" id="257" r:id="Ra4fef8f37d314aa7"/>
    <p:sldId xmlns:r="http://schemas.openxmlformats.org/officeDocument/2006/relationships" id="258" r:id="R294f7dd6b2904b92"/>
    <p:sldId xmlns:r="http://schemas.openxmlformats.org/officeDocument/2006/relationships" id="259" r:id="Rbdd81f0aba744507"/>
    <p:sldId xmlns:r="http://schemas.openxmlformats.org/officeDocument/2006/relationships" id="260" r:id="Rfa8295213a17447d"/>
    <p:sldId xmlns:r="http://schemas.openxmlformats.org/officeDocument/2006/relationships" id="261" r:id="R568d4554520f4244"/>
    <p:sldId xmlns:r="http://schemas.openxmlformats.org/officeDocument/2006/relationships" id="262" r:id="R38c4914952e146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fa81336b44cfa" /><Relationship Type="http://schemas.openxmlformats.org/officeDocument/2006/relationships/slide" Target="/ppt/slides/slide1.xml" Id="Rbdc96955997346ba" /><Relationship Type="http://schemas.openxmlformats.org/officeDocument/2006/relationships/slide" Target="/ppt/slides/slide2.xml" Id="Ra4fef8f37d314aa7" /><Relationship Type="http://schemas.openxmlformats.org/officeDocument/2006/relationships/slide" Target="/ppt/slides/slide3.xml" Id="R294f7dd6b2904b92" /><Relationship Type="http://schemas.openxmlformats.org/officeDocument/2006/relationships/slide" Target="/ppt/slides/slide4.xml" Id="Rbdd81f0aba744507" /><Relationship Type="http://schemas.openxmlformats.org/officeDocument/2006/relationships/slide" Target="/ppt/slides/slide5.xml" Id="Rfa8295213a17447d" /><Relationship Type="http://schemas.openxmlformats.org/officeDocument/2006/relationships/slide" Target="/ppt/slides/slide6.xml" Id="R568d4554520f4244" /><Relationship Type="http://schemas.openxmlformats.org/officeDocument/2006/relationships/slide" Target="/ppt/slides/slide7.xml" Id="R38c4914952e146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81e4fc0fb43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f2a66d16e4efa" /><Relationship Type="http://schemas.openxmlformats.org/officeDocument/2006/relationships/theme" Target="/ppt/slideMasters/theme/theme1.xml" Id="Rbf8ded3ec282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f2a66d16e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d95c404a444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6cecb1e4a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f28b19a2042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09c5ecf2440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f9d62c7e448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3264f8af54b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73ccfdba349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18 324 426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25 637 353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CHRISTIAN HOLTEDAHL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Bakke, Holmenkollveien 129A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821 145 872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