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47b0c9f98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aca270bb24569"/>
  </p:sldMasterIdLst>
  <p:sldIdLst>
    <p:sldId xmlns:r="http://schemas.openxmlformats.org/officeDocument/2006/relationships" id="256" r:id="Rc8c1459b623041cf"/>
    <p:sldId xmlns:r="http://schemas.openxmlformats.org/officeDocument/2006/relationships" id="257" r:id="R5c08e08569a3476a"/>
    <p:sldId xmlns:r="http://schemas.openxmlformats.org/officeDocument/2006/relationships" id="258" r:id="Rdb9a494715ad449c"/>
    <p:sldId xmlns:r="http://schemas.openxmlformats.org/officeDocument/2006/relationships" id="259" r:id="R34721474babc45ab"/>
    <p:sldId xmlns:r="http://schemas.openxmlformats.org/officeDocument/2006/relationships" id="260" r:id="Rc4afadaabbb644c7"/>
    <p:sldId xmlns:r="http://schemas.openxmlformats.org/officeDocument/2006/relationships" id="261" r:id="R513fa44557a74f56"/>
    <p:sldId xmlns:r="http://schemas.openxmlformats.org/officeDocument/2006/relationships" id="262" r:id="R2a1999469eba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aca270bb24569" /><Relationship Type="http://schemas.openxmlformats.org/officeDocument/2006/relationships/slide" Target="/ppt/slides/slide1.xml" Id="Rc8c1459b623041cf" /><Relationship Type="http://schemas.openxmlformats.org/officeDocument/2006/relationships/slide" Target="/ppt/slides/slide2.xml" Id="R5c08e08569a3476a" /><Relationship Type="http://schemas.openxmlformats.org/officeDocument/2006/relationships/slide" Target="/ppt/slides/slide3.xml" Id="Rdb9a494715ad449c" /><Relationship Type="http://schemas.openxmlformats.org/officeDocument/2006/relationships/slide" Target="/ppt/slides/slide4.xml" Id="R34721474babc45ab" /><Relationship Type="http://schemas.openxmlformats.org/officeDocument/2006/relationships/slide" Target="/ppt/slides/slide5.xml" Id="Rc4afadaabbb644c7" /><Relationship Type="http://schemas.openxmlformats.org/officeDocument/2006/relationships/slide" Target="/ppt/slides/slide6.xml" Id="R513fa44557a74f56" /><Relationship Type="http://schemas.openxmlformats.org/officeDocument/2006/relationships/slide" Target="/ppt/slides/slide7.xml" Id="R2a1999469eba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a7b8f996e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d6ee44484de5" /><Relationship Type="http://schemas.openxmlformats.org/officeDocument/2006/relationships/theme" Target="/ppt/slideMasters/theme/theme1.xml" Id="Raa43044a433c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8d6ee4448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b9120f1a8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318f401c6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a65bfdbb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c7c102cc4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c405c65f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b97f7683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c3cf3ef9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BEOLIS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BEOLIS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73 975 739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73 975 739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ROBINOT BODD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821 153 182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BEOLIS AS</a:t>
            </a:r>
          </a:p>
        </p:txBody>
      </p:sp>
    </p:spTree>
  </p:cSld>
  <p:clrMapOvr>
    <a:masterClrMapping xmlns:a="http://schemas.openxmlformats.org/drawingml/2006/main"/>
  </p:clrMapOvr>
</p:sld>
</file>