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ca7f69ff314c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770a5caf8c498d"/>
  </p:sldMasterIdLst>
  <p:sldIdLst>
    <p:sldId xmlns:r="http://schemas.openxmlformats.org/officeDocument/2006/relationships" id="256" r:id="R64617f4a84834d3e"/>
    <p:sldId xmlns:r="http://schemas.openxmlformats.org/officeDocument/2006/relationships" id="257" r:id="R1973a1d271fd4de2"/>
    <p:sldId xmlns:r="http://schemas.openxmlformats.org/officeDocument/2006/relationships" id="258" r:id="Ra5177b94cfad41bd"/>
    <p:sldId xmlns:r="http://schemas.openxmlformats.org/officeDocument/2006/relationships" id="259" r:id="Re38ee16c53324c19"/>
    <p:sldId xmlns:r="http://schemas.openxmlformats.org/officeDocument/2006/relationships" id="260" r:id="R440c32dd4f9145f9"/>
    <p:sldId xmlns:r="http://schemas.openxmlformats.org/officeDocument/2006/relationships" id="261" r:id="R5ed2ee143e274331"/>
    <p:sldId xmlns:r="http://schemas.openxmlformats.org/officeDocument/2006/relationships" id="262" r:id="R28900b55198446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770a5caf8c498d" /><Relationship Type="http://schemas.openxmlformats.org/officeDocument/2006/relationships/slide" Target="/ppt/slides/slide1.xml" Id="R64617f4a84834d3e" /><Relationship Type="http://schemas.openxmlformats.org/officeDocument/2006/relationships/slide" Target="/ppt/slides/slide2.xml" Id="R1973a1d271fd4de2" /><Relationship Type="http://schemas.openxmlformats.org/officeDocument/2006/relationships/slide" Target="/ppt/slides/slide3.xml" Id="Ra5177b94cfad41bd" /><Relationship Type="http://schemas.openxmlformats.org/officeDocument/2006/relationships/slide" Target="/ppt/slides/slide4.xml" Id="Re38ee16c53324c19" /><Relationship Type="http://schemas.openxmlformats.org/officeDocument/2006/relationships/slide" Target="/ppt/slides/slide5.xml" Id="R440c32dd4f9145f9" /><Relationship Type="http://schemas.openxmlformats.org/officeDocument/2006/relationships/slide" Target="/ppt/slides/slide6.xml" Id="R5ed2ee143e274331" /><Relationship Type="http://schemas.openxmlformats.org/officeDocument/2006/relationships/slide" Target="/ppt/slides/slide7.xml" Id="R28900b55198446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284de6a7f94a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fe42dfe344241" /><Relationship Type="http://schemas.openxmlformats.org/officeDocument/2006/relationships/theme" Target="/ppt/slideMasters/theme/theme1.xml" Id="Re57388ff5fbc46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1fe42dfe3442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53844ac834f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88355e7da4d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174eb01ff45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57d74e00144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b381d97f84f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c6fdfe6fc4d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50446e9ef48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BAEWERT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BAEWERT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BAEWERT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BAEWERT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BAEWERT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BAEWERT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442 910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1 777 425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1 777 425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BAEWERT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BAEWERT HÅLAND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BAEWERT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Kristoffer Baewert Håland, Ruglandveien 121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821 250 722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BAEWERT AS</a:t>
            </a:r>
          </a:p>
        </p:txBody>
      </p:sp>
    </p:spTree>
  </p:cSld>
  <p:clrMapOvr>
    <a:masterClrMapping xmlns:a="http://schemas.openxmlformats.org/drawingml/2006/main"/>
  </p:clrMapOvr>
</p:sld>
</file>