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dd58fc106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a52f86b8c45b6"/>
  </p:sldMasterIdLst>
  <p:sldIdLst>
    <p:sldId xmlns:r="http://schemas.openxmlformats.org/officeDocument/2006/relationships" id="256" r:id="Rc2caa0f83cad4463"/>
    <p:sldId xmlns:r="http://schemas.openxmlformats.org/officeDocument/2006/relationships" id="257" r:id="R2c4ade5741dc4aa1"/>
    <p:sldId xmlns:r="http://schemas.openxmlformats.org/officeDocument/2006/relationships" id="258" r:id="Raffcb3afd6d54126"/>
    <p:sldId xmlns:r="http://schemas.openxmlformats.org/officeDocument/2006/relationships" id="259" r:id="R00ccb3a7e4a14118"/>
    <p:sldId xmlns:r="http://schemas.openxmlformats.org/officeDocument/2006/relationships" id="260" r:id="R93b8080f89844ea2"/>
    <p:sldId xmlns:r="http://schemas.openxmlformats.org/officeDocument/2006/relationships" id="261" r:id="Rf6f119071170458a"/>
    <p:sldId xmlns:r="http://schemas.openxmlformats.org/officeDocument/2006/relationships" id="262" r:id="R46fd43fad69c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a52f86b8c45b6" /><Relationship Type="http://schemas.openxmlformats.org/officeDocument/2006/relationships/slide" Target="/ppt/slides/slide1.xml" Id="Rc2caa0f83cad4463" /><Relationship Type="http://schemas.openxmlformats.org/officeDocument/2006/relationships/slide" Target="/ppt/slides/slide2.xml" Id="R2c4ade5741dc4aa1" /><Relationship Type="http://schemas.openxmlformats.org/officeDocument/2006/relationships/slide" Target="/ppt/slides/slide3.xml" Id="Raffcb3afd6d54126" /><Relationship Type="http://schemas.openxmlformats.org/officeDocument/2006/relationships/slide" Target="/ppt/slides/slide4.xml" Id="R00ccb3a7e4a14118" /><Relationship Type="http://schemas.openxmlformats.org/officeDocument/2006/relationships/slide" Target="/ppt/slides/slide5.xml" Id="R93b8080f89844ea2" /><Relationship Type="http://schemas.openxmlformats.org/officeDocument/2006/relationships/slide" Target="/ppt/slides/slide6.xml" Id="Rf6f119071170458a" /><Relationship Type="http://schemas.openxmlformats.org/officeDocument/2006/relationships/slide" Target="/ppt/slides/slide7.xml" Id="R46fd43fad69c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82466ee8d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f1830d298499c" /><Relationship Type="http://schemas.openxmlformats.org/officeDocument/2006/relationships/theme" Target="/ppt/slideMasters/theme/theme1.xml" Id="Rcd04604f71e7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f1830d298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e0dcbc3a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e58c28d13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f1a1d1983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9cb4ec4d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4d0c07b8b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915d3ce88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ccbc4b59e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13 055 840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103 788 011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821 262 232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