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551592c5754f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60d97154f74c50"/>
  </p:sldMasterIdLst>
  <p:sldIdLst>
    <p:sldId xmlns:r="http://schemas.openxmlformats.org/officeDocument/2006/relationships" id="256" r:id="R2f66a65503624e97"/>
    <p:sldId xmlns:r="http://schemas.openxmlformats.org/officeDocument/2006/relationships" id="257" r:id="R3cf67e74d5fc4dc3"/>
    <p:sldId xmlns:r="http://schemas.openxmlformats.org/officeDocument/2006/relationships" id="258" r:id="R309d8176b05e4034"/>
    <p:sldId xmlns:r="http://schemas.openxmlformats.org/officeDocument/2006/relationships" id="259" r:id="R8999c659b84c412d"/>
    <p:sldId xmlns:r="http://schemas.openxmlformats.org/officeDocument/2006/relationships" id="260" r:id="R207a69952bee4241"/>
    <p:sldId xmlns:r="http://schemas.openxmlformats.org/officeDocument/2006/relationships" id="261" r:id="Rcad0fd68da5a425b"/>
    <p:sldId xmlns:r="http://schemas.openxmlformats.org/officeDocument/2006/relationships" id="262" r:id="R3cc648d7999741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60d97154f74c50" /><Relationship Type="http://schemas.openxmlformats.org/officeDocument/2006/relationships/slide" Target="/ppt/slides/slide1.xml" Id="R2f66a65503624e97" /><Relationship Type="http://schemas.openxmlformats.org/officeDocument/2006/relationships/slide" Target="/ppt/slides/slide2.xml" Id="R3cf67e74d5fc4dc3" /><Relationship Type="http://schemas.openxmlformats.org/officeDocument/2006/relationships/slide" Target="/ppt/slides/slide3.xml" Id="R309d8176b05e4034" /><Relationship Type="http://schemas.openxmlformats.org/officeDocument/2006/relationships/slide" Target="/ppt/slides/slide4.xml" Id="R8999c659b84c412d" /><Relationship Type="http://schemas.openxmlformats.org/officeDocument/2006/relationships/slide" Target="/ppt/slides/slide5.xml" Id="R207a69952bee4241" /><Relationship Type="http://schemas.openxmlformats.org/officeDocument/2006/relationships/slide" Target="/ppt/slides/slide6.xml" Id="Rcad0fd68da5a425b" /><Relationship Type="http://schemas.openxmlformats.org/officeDocument/2006/relationships/slide" Target="/ppt/slides/slide7.xml" Id="R3cc648d7999741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8bd8b294594d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44072ac8f49ec" /><Relationship Type="http://schemas.openxmlformats.org/officeDocument/2006/relationships/theme" Target="/ppt/slideMasters/theme/theme1.xml" Id="Rd7b5e9983ca14e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144072ac8f49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555c2bc2345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e12bd0b7142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128fe30274a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eda3befd54a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fd93e772e4d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64f8151c744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3bcaaacb545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GN INVEST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GN INVEST 2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−159 563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−142 280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85 025 417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85 028 738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H&amp;O INDUSTRIER AS  –  12,7 %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CREO FOUNDATION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 TOPCO AS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BRETTÅS ESPEN KREY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FRODE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Lysaker torg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821 296 102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GN INVEST 2 AS</a:t>
            </a:r>
          </a:p>
        </p:txBody>
      </p:sp>
    </p:spTree>
  </p:cSld>
  <p:clrMapOvr>
    <a:masterClrMapping xmlns:a="http://schemas.openxmlformats.org/drawingml/2006/main"/>
  </p:clrMapOvr>
</p:sld>
</file>