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8dd58e411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a3d80e3f24274"/>
  </p:sldMasterIdLst>
  <p:sldIdLst>
    <p:sldId xmlns:r="http://schemas.openxmlformats.org/officeDocument/2006/relationships" id="256" r:id="R4a3f5052da614f07"/>
    <p:sldId xmlns:r="http://schemas.openxmlformats.org/officeDocument/2006/relationships" id="257" r:id="R4e7cc3f604be470f"/>
    <p:sldId xmlns:r="http://schemas.openxmlformats.org/officeDocument/2006/relationships" id="258" r:id="Rb20f4b19e92a4c64"/>
    <p:sldId xmlns:r="http://schemas.openxmlformats.org/officeDocument/2006/relationships" id="259" r:id="R2acfce5cd9e14aa3"/>
    <p:sldId xmlns:r="http://schemas.openxmlformats.org/officeDocument/2006/relationships" id="260" r:id="Red448670654a45e5"/>
    <p:sldId xmlns:r="http://schemas.openxmlformats.org/officeDocument/2006/relationships" id="261" r:id="R62e9618f84b541b8"/>
    <p:sldId xmlns:r="http://schemas.openxmlformats.org/officeDocument/2006/relationships" id="262" r:id="Rdec05667cc564b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a3d80e3f24274" /><Relationship Type="http://schemas.openxmlformats.org/officeDocument/2006/relationships/slide" Target="/ppt/slides/slide1.xml" Id="R4a3f5052da614f07" /><Relationship Type="http://schemas.openxmlformats.org/officeDocument/2006/relationships/slide" Target="/ppt/slides/slide2.xml" Id="R4e7cc3f604be470f" /><Relationship Type="http://schemas.openxmlformats.org/officeDocument/2006/relationships/slide" Target="/ppt/slides/slide3.xml" Id="Rb20f4b19e92a4c64" /><Relationship Type="http://schemas.openxmlformats.org/officeDocument/2006/relationships/slide" Target="/ppt/slides/slide4.xml" Id="R2acfce5cd9e14aa3" /><Relationship Type="http://schemas.openxmlformats.org/officeDocument/2006/relationships/slide" Target="/ppt/slides/slide5.xml" Id="Red448670654a45e5" /><Relationship Type="http://schemas.openxmlformats.org/officeDocument/2006/relationships/slide" Target="/ppt/slides/slide6.xml" Id="R62e9618f84b541b8" /><Relationship Type="http://schemas.openxmlformats.org/officeDocument/2006/relationships/slide" Target="/ppt/slides/slide7.xml" Id="Rdec05667cc564b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b01146d21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1e5278979444c" /><Relationship Type="http://schemas.openxmlformats.org/officeDocument/2006/relationships/theme" Target="/ppt/slideMasters/theme/theme1.xml" Id="R4d141384cbc1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1e5278979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65df688d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0c7f554e6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a586baac243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244422404e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f2f285a78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cff0cc950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062dc5948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2 044 764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MØGLEBUST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Ymers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821 298 822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TORCONSULT AS</a:t>
            </a:r>
          </a:p>
        </p:txBody>
      </p:sp>
    </p:spTree>
  </p:cSld>
  <p:clrMapOvr>
    <a:masterClrMapping xmlns:a="http://schemas.openxmlformats.org/drawingml/2006/main"/>
  </p:clrMapOvr>
</p:sld>
</file>