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a5e73f97271421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d21e1d2ca7148fc"/>
  </p:sldMasterIdLst>
  <p:sldIdLst>
    <p:sldId xmlns:r="http://schemas.openxmlformats.org/officeDocument/2006/relationships" id="256" r:id="Rd58db3323e6b4785"/>
    <p:sldId xmlns:r="http://schemas.openxmlformats.org/officeDocument/2006/relationships" id="257" r:id="Re0c37058d26c480e"/>
    <p:sldId xmlns:r="http://schemas.openxmlformats.org/officeDocument/2006/relationships" id="258" r:id="R0be27588d2c547f4"/>
    <p:sldId xmlns:r="http://schemas.openxmlformats.org/officeDocument/2006/relationships" id="259" r:id="Rb2cab283a74a40e3"/>
    <p:sldId xmlns:r="http://schemas.openxmlformats.org/officeDocument/2006/relationships" id="260" r:id="R37075aef6af1449d"/>
    <p:sldId xmlns:r="http://schemas.openxmlformats.org/officeDocument/2006/relationships" id="261" r:id="R8cfe2553db6f48e0"/>
    <p:sldId xmlns:r="http://schemas.openxmlformats.org/officeDocument/2006/relationships" id="262" r:id="Rd0d75818a6c349d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21e1d2ca7148fc" /><Relationship Type="http://schemas.openxmlformats.org/officeDocument/2006/relationships/slide" Target="/ppt/slides/slide1.xml" Id="Rd58db3323e6b4785" /><Relationship Type="http://schemas.openxmlformats.org/officeDocument/2006/relationships/slide" Target="/ppt/slides/slide2.xml" Id="Re0c37058d26c480e" /><Relationship Type="http://schemas.openxmlformats.org/officeDocument/2006/relationships/slide" Target="/ppt/slides/slide3.xml" Id="R0be27588d2c547f4" /><Relationship Type="http://schemas.openxmlformats.org/officeDocument/2006/relationships/slide" Target="/ppt/slides/slide4.xml" Id="Rb2cab283a74a40e3" /><Relationship Type="http://schemas.openxmlformats.org/officeDocument/2006/relationships/slide" Target="/ppt/slides/slide5.xml" Id="R37075aef6af1449d" /><Relationship Type="http://schemas.openxmlformats.org/officeDocument/2006/relationships/slide" Target="/ppt/slides/slide6.xml" Id="R8cfe2553db6f48e0" /><Relationship Type="http://schemas.openxmlformats.org/officeDocument/2006/relationships/slide" Target="/ppt/slides/slide7.xml" Id="Rd0d75818a6c349d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eac86963a64a6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796247c09a4110" /><Relationship Type="http://schemas.openxmlformats.org/officeDocument/2006/relationships/theme" Target="/ppt/slideMasters/theme/theme1.xml" Id="R14146383ab6c40a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d796247c09a411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6981ce1cb2472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a0decdbc57458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9d94ba0c9549d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83a2a4714e443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e311635154407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7965fc12b240c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397b4f3ad7459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LØKKEBAKKEN REGNSKAP OG RÅDGIVNING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LØKKEBAKKEN REGNSKAP OG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LØKKEBAKKEN REGNSKAP OG RÅDGIVNING AS ble etablert [år] og holder til i Kragerø.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LØKKEBAKKEN REGNSKAP OG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LØKKEBAKKEN REGNSKAP OG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LØKKEBAKKEN REGNSKAP OG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3 311 184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102 501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90 627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537 838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1 204 144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LØKKEBAKKEN REGNSKAP OG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LSM HOLDING AS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SOT INVEST AS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AMOE HOLDING AS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LØKKEBAKKEN REGNSKAP OG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Løkkebakken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3770 Kragerø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821 313 872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LØKKEBAKKEN REGNSKAP OG RÅDGIVNING AS</a:t>
            </a:r>
          </a:p>
        </p:txBody>
      </p:sp>
    </p:spTree>
  </p:cSld>
  <p:clrMapOvr>
    <a:masterClrMapping xmlns:a="http://schemas.openxmlformats.org/drawingml/2006/main"/>
  </p:clrMapOvr>
</p:sld>
</file>