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1cee5c0f9242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c31c7b61e342a7"/>
  </p:sldMasterIdLst>
  <p:sldIdLst>
    <p:sldId xmlns:r="http://schemas.openxmlformats.org/officeDocument/2006/relationships" id="256" r:id="R86233db03cbc473e"/>
    <p:sldId xmlns:r="http://schemas.openxmlformats.org/officeDocument/2006/relationships" id="257" r:id="R7c5841f6ae014675"/>
    <p:sldId xmlns:r="http://schemas.openxmlformats.org/officeDocument/2006/relationships" id="258" r:id="R6feff95dd193479a"/>
    <p:sldId xmlns:r="http://schemas.openxmlformats.org/officeDocument/2006/relationships" id="259" r:id="R0781893ac3bf46d1"/>
    <p:sldId xmlns:r="http://schemas.openxmlformats.org/officeDocument/2006/relationships" id="260" r:id="R701f24aea510460e"/>
    <p:sldId xmlns:r="http://schemas.openxmlformats.org/officeDocument/2006/relationships" id="261" r:id="R192e8f59056343d4"/>
    <p:sldId xmlns:r="http://schemas.openxmlformats.org/officeDocument/2006/relationships" id="262" r:id="Re93666bb1a9d4c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c31c7b61e342a7" /><Relationship Type="http://schemas.openxmlformats.org/officeDocument/2006/relationships/slide" Target="/ppt/slides/slide1.xml" Id="R86233db03cbc473e" /><Relationship Type="http://schemas.openxmlformats.org/officeDocument/2006/relationships/slide" Target="/ppt/slides/slide2.xml" Id="R7c5841f6ae014675" /><Relationship Type="http://schemas.openxmlformats.org/officeDocument/2006/relationships/slide" Target="/ppt/slides/slide3.xml" Id="R6feff95dd193479a" /><Relationship Type="http://schemas.openxmlformats.org/officeDocument/2006/relationships/slide" Target="/ppt/slides/slide4.xml" Id="R0781893ac3bf46d1" /><Relationship Type="http://schemas.openxmlformats.org/officeDocument/2006/relationships/slide" Target="/ppt/slides/slide5.xml" Id="R701f24aea510460e" /><Relationship Type="http://schemas.openxmlformats.org/officeDocument/2006/relationships/slide" Target="/ppt/slides/slide6.xml" Id="R192e8f59056343d4" /><Relationship Type="http://schemas.openxmlformats.org/officeDocument/2006/relationships/slide" Target="/ppt/slides/slide7.xml" Id="Re93666bb1a9d4c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839073f81d41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b93cf52ec4e6c" /><Relationship Type="http://schemas.openxmlformats.org/officeDocument/2006/relationships/theme" Target="/ppt/slideMasters/theme/theme1.xml" Id="Re5307b5e718f4a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3b93cf52ec4e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475eece1945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a7ee246a542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487cfee4141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5458778954a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b9b739ccf44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6e90785714f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f370fa4494e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RONDANE FABRIKKER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RONDANE FABRIKKER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RONDANE FABRIKKER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RONDANE FABRIKKER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RONDANE FABRIKKER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RONDANE FABRIKKER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21 676 192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5 868 136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24 472 003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RONDANE FABRIKKER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FARVEHUSET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RONDANE FABRIKKER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Skjellveien 3E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821 368 782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RONDANE FABRIKKER AS</a:t>
            </a:r>
          </a:p>
        </p:txBody>
      </p:sp>
    </p:spTree>
  </p:cSld>
  <p:clrMapOvr>
    <a:masterClrMapping xmlns:a="http://schemas.openxmlformats.org/drawingml/2006/main"/>
  </p:clrMapOvr>
</p:sld>
</file>