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863af1d17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67e676c2d1454b"/>
  </p:sldMasterIdLst>
  <p:sldIdLst>
    <p:sldId xmlns:r="http://schemas.openxmlformats.org/officeDocument/2006/relationships" id="256" r:id="Rcaaaea9a7355486f"/>
    <p:sldId xmlns:r="http://schemas.openxmlformats.org/officeDocument/2006/relationships" id="257" r:id="R7e31963a6f1649d2"/>
    <p:sldId xmlns:r="http://schemas.openxmlformats.org/officeDocument/2006/relationships" id="258" r:id="Ra9bb59c053974a54"/>
    <p:sldId xmlns:r="http://schemas.openxmlformats.org/officeDocument/2006/relationships" id="259" r:id="R3e27794f95f146b5"/>
    <p:sldId xmlns:r="http://schemas.openxmlformats.org/officeDocument/2006/relationships" id="260" r:id="R71d867d70ae5417b"/>
    <p:sldId xmlns:r="http://schemas.openxmlformats.org/officeDocument/2006/relationships" id="261" r:id="Rd022485fa88443e3"/>
    <p:sldId xmlns:r="http://schemas.openxmlformats.org/officeDocument/2006/relationships" id="262" r:id="Rfb0c7ff3ec06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7e676c2d1454b" /><Relationship Type="http://schemas.openxmlformats.org/officeDocument/2006/relationships/slide" Target="/ppt/slides/slide1.xml" Id="Rcaaaea9a7355486f" /><Relationship Type="http://schemas.openxmlformats.org/officeDocument/2006/relationships/slide" Target="/ppt/slides/slide2.xml" Id="R7e31963a6f1649d2" /><Relationship Type="http://schemas.openxmlformats.org/officeDocument/2006/relationships/slide" Target="/ppt/slides/slide3.xml" Id="Ra9bb59c053974a54" /><Relationship Type="http://schemas.openxmlformats.org/officeDocument/2006/relationships/slide" Target="/ppt/slides/slide4.xml" Id="R3e27794f95f146b5" /><Relationship Type="http://schemas.openxmlformats.org/officeDocument/2006/relationships/slide" Target="/ppt/slides/slide5.xml" Id="R71d867d70ae5417b" /><Relationship Type="http://schemas.openxmlformats.org/officeDocument/2006/relationships/slide" Target="/ppt/slides/slide6.xml" Id="Rd022485fa88443e3" /><Relationship Type="http://schemas.openxmlformats.org/officeDocument/2006/relationships/slide" Target="/ppt/slides/slide7.xml" Id="Rfb0c7ff3ec06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ea6967d48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7023750c24adb" /><Relationship Type="http://schemas.openxmlformats.org/officeDocument/2006/relationships/theme" Target="/ppt/slideMasters/theme/theme1.xml" Id="R64c6f0f4071f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7023750c2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599a3f13d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d132b1a05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1d9cdc0a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c072aa3c9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8116ceb0a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c45b1f437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995d51cd1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BUKKEN BRUSE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BUKKEN BRUSE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BUVIK ALF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Skolsegglia 69C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