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a555fae38945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067339c8a445e7"/>
  </p:sldMasterIdLst>
  <p:sldIdLst>
    <p:sldId xmlns:r="http://schemas.openxmlformats.org/officeDocument/2006/relationships" id="256" r:id="R2e49b08ccf304a7f"/>
    <p:sldId xmlns:r="http://schemas.openxmlformats.org/officeDocument/2006/relationships" id="257" r:id="R248e27d0bbe7419a"/>
    <p:sldId xmlns:r="http://schemas.openxmlformats.org/officeDocument/2006/relationships" id="258" r:id="R79c619d6cd464e85"/>
    <p:sldId xmlns:r="http://schemas.openxmlformats.org/officeDocument/2006/relationships" id="259" r:id="R568367878cf34557"/>
    <p:sldId xmlns:r="http://schemas.openxmlformats.org/officeDocument/2006/relationships" id="260" r:id="R48179636b5f74868"/>
    <p:sldId xmlns:r="http://schemas.openxmlformats.org/officeDocument/2006/relationships" id="261" r:id="Reb6ff4b03c7b4b17"/>
    <p:sldId xmlns:r="http://schemas.openxmlformats.org/officeDocument/2006/relationships" id="262" r:id="Rad0ea00da54746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67339c8a445e7" /><Relationship Type="http://schemas.openxmlformats.org/officeDocument/2006/relationships/slide" Target="/ppt/slides/slide1.xml" Id="R2e49b08ccf304a7f" /><Relationship Type="http://schemas.openxmlformats.org/officeDocument/2006/relationships/slide" Target="/ppt/slides/slide2.xml" Id="R248e27d0bbe7419a" /><Relationship Type="http://schemas.openxmlformats.org/officeDocument/2006/relationships/slide" Target="/ppt/slides/slide3.xml" Id="R79c619d6cd464e85" /><Relationship Type="http://schemas.openxmlformats.org/officeDocument/2006/relationships/slide" Target="/ppt/slides/slide4.xml" Id="R568367878cf34557" /><Relationship Type="http://schemas.openxmlformats.org/officeDocument/2006/relationships/slide" Target="/ppt/slides/slide5.xml" Id="R48179636b5f74868" /><Relationship Type="http://schemas.openxmlformats.org/officeDocument/2006/relationships/slide" Target="/ppt/slides/slide6.xml" Id="Reb6ff4b03c7b4b17" /><Relationship Type="http://schemas.openxmlformats.org/officeDocument/2006/relationships/slide" Target="/ppt/slides/slide7.xml" Id="Rad0ea00da54746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0c7816a50c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f44e5db604d48" /><Relationship Type="http://schemas.openxmlformats.org/officeDocument/2006/relationships/theme" Target="/ppt/slideMasters/theme/theme1.xml" Id="R3b720ef9fd3a44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bf44e5db604d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8e3367bd14a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560fa967e4b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7e4df8d6740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e7388b60c46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f9863a11b44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a3095f03441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9359c38ed41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TROMØY REGNSKAPS-SERVICE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TROMØY REGNSKAPS-SERVICE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TROMØY REGNSKAPS-SERVICE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TROMØY REGNSKAPS-SERVICE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TROMØY REGNSKAPS-SERVICE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TROMØY REGNSKAPS-SERVICE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2 006 528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617 781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TROMØY REGNSKAPS-SERVICE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ELMENHORST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ERICA LOVISE UFSVATN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TROMØY REGNSKAPS-SERVICE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Industritoppen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cecilie@tr-s.no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www.tr-s.no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821 373 832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TROMØY REGNSKAPS-SERVICE AS</a:t>
            </a:r>
          </a:p>
        </p:txBody>
      </p:sp>
    </p:spTree>
  </p:cSld>
  <p:clrMapOvr>
    <a:masterClrMapping xmlns:a="http://schemas.openxmlformats.org/drawingml/2006/main"/>
  </p:clrMapOvr>
</p:sld>
</file>