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c01cf4cb8140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3ad650f6984ecc"/>
  </p:sldMasterIdLst>
  <p:sldIdLst>
    <p:sldId xmlns:r="http://schemas.openxmlformats.org/officeDocument/2006/relationships" id="256" r:id="R915b674756de46c1"/>
    <p:sldId xmlns:r="http://schemas.openxmlformats.org/officeDocument/2006/relationships" id="257" r:id="R69ca4cb876604d78"/>
    <p:sldId xmlns:r="http://schemas.openxmlformats.org/officeDocument/2006/relationships" id="258" r:id="Ra668cbb0d5aa473f"/>
    <p:sldId xmlns:r="http://schemas.openxmlformats.org/officeDocument/2006/relationships" id="259" r:id="R0e2389d1bd5e4035"/>
    <p:sldId xmlns:r="http://schemas.openxmlformats.org/officeDocument/2006/relationships" id="260" r:id="R0956339ec56248bc"/>
    <p:sldId xmlns:r="http://schemas.openxmlformats.org/officeDocument/2006/relationships" id="261" r:id="R10a8b5697891410f"/>
    <p:sldId xmlns:r="http://schemas.openxmlformats.org/officeDocument/2006/relationships" id="262" r:id="Re4bcc88a9db144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3ad650f6984ecc" /><Relationship Type="http://schemas.openxmlformats.org/officeDocument/2006/relationships/slide" Target="/ppt/slides/slide1.xml" Id="R915b674756de46c1" /><Relationship Type="http://schemas.openxmlformats.org/officeDocument/2006/relationships/slide" Target="/ppt/slides/slide2.xml" Id="R69ca4cb876604d78" /><Relationship Type="http://schemas.openxmlformats.org/officeDocument/2006/relationships/slide" Target="/ppt/slides/slide3.xml" Id="Ra668cbb0d5aa473f" /><Relationship Type="http://schemas.openxmlformats.org/officeDocument/2006/relationships/slide" Target="/ppt/slides/slide4.xml" Id="R0e2389d1bd5e4035" /><Relationship Type="http://schemas.openxmlformats.org/officeDocument/2006/relationships/slide" Target="/ppt/slides/slide5.xml" Id="R0956339ec56248bc" /><Relationship Type="http://schemas.openxmlformats.org/officeDocument/2006/relationships/slide" Target="/ppt/slides/slide6.xml" Id="R10a8b5697891410f" /><Relationship Type="http://schemas.openxmlformats.org/officeDocument/2006/relationships/slide" Target="/ppt/slides/slide7.xml" Id="Re4bcc88a9db144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f4e49aeaff47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9575912277419b" /><Relationship Type="http://schemas.openxmlformats.org/officeDocument/2006/relationships/theme" Target="/ppt/slideMasters/theme/theme1.xml" Id="R09c6d6c8860b4e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957591227741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148b3fa40b49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97855ed79449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64dce58b0a4b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6affb308494a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82f818c0cc49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e3bc1865554b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f9a5fa155149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396 824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614 865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1 305 184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ELIN MYDLAND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Bygdevei 109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1284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821 412 102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EMN HOLDING AS</a:t>
            </a:r>
          </a:p>
        </p:txBody>
      </p:sp>
    </p:spTree>
  </p:cSld>
  <p:clrMapOvr>
    <a:masterClrMapping xmlns:a="http://schemas.openxmlformats.org/drawingml/2006/main"/>
  </p:clrMapOvr>
</p:sld>
</file>