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10933acb6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0f72c9fbf42ae"/>
  </p:sldMasterIdLst>
  <p:sldIdLst>
    <p:sldId xmlns:r="http://schemas.openxmlformats.org/officeDocument/2006/relationships" id="256" r:id="R55b3a24a911d4d41"/>
    <p:sldId xmlns:r="http://schemas.openxmlformats.org/officeDocument/2006/relationships" id="257" r:id="Rbc94e685116d46d0"/>
    <p:sldId xmlns:r="http://schemas.openxmlformats.org/officeDocument/2006/relationships" id="258" r:id="R88f9fa9fcb114beb"/>
    <p:sldId xmlns:r="http://schemas.openxmlformats.org/officeDocument/2006/relationships" id="259" r:id="R13ae222ca8f9427e"/>
    <p:sldId xmlns:r="http://schemas.openxmlformats.org/officeDocument/2006/relationships" id="260" r:id="R577e2d7808a641d8"/>
    <p:sldId xmlns:r="http://schemas.openxmlformats.org/officeDocument/2006/relationships" id="261" r:id="R3d2a60882cd04d8c"/>
    <p:sldId xmlns:r="http://schemas.openxmlformats.org/officeDocument/2006/relationships" id="262" r:id="R50ea95b29edc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0f72c9fbf42ae" /><Relationship Type="http://schemas.openxmlformats.org/officeDocument/2006/relationships/slide" Target="/ppt/slides/slide1.xml" Id="R55b3a24a911d4d41" /><Relationship Type="http://schemas.openxmlformats.org/officeDocument/2006/relationships/slide" Target="/ppt/slides/slide2.xml" Id="Rbc94e685116d46d0" /><Relationship Type="http://schemas.openxmlformats.org/officeDocument/2006/relationships/slide" Target="/ppt/slides/slide3.xml" Id="R88f9fa9fcb114beb" /><Relationship Type="http://schemas.openxmlformats.org/officeDocument/2006/relationships/slide" Target="/ppt/slides/slide4.xml" Id="R13ae222ca8f9427e" /><Relationship Type="http://schemas.openxmlformats.org/officeDocument/2006/relationships/slide" Target="/ppt/slides/slide5.xml" Id="R577e2d7808a641d8" /><Relationship Type="http://schemas.openxmlformats.org/officeDocument/2006/relationships/slide" Target="/ppt/slides/slide6.xml" Id="R3d2a60882cd04d8c" /><Relationship Type="http://schemas.openxmlformats.org/officeDocument/2006/relationships/slide" Target="/ppt/slides/slide7.xml" Id="R50ea95b29edc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00ac99923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031803e647b5" /><Relationship Type="http://schemas.openxmlformats.org/officeDocument/2006/relationships/theme" Target="/ppt/slideMasters/theme/theme1.xml" Id="R2b2deb3b0035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4031803e6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4ac3973d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619a87e7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07ee84af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e20ac3d3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1e4a0ca5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194d518b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895edfb6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INTELLIGENT TRADING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INTELLIGENT TRADING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291 131 425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340 745 904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 LIND INVEST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INVEST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INTELLIGENT TRADING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HEGGLAND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MOAN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CONSULTING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821 454 212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INTELLIGENT TRADING HOLDING AS</a:t>
            </a:r>
          </a:p>
        </p:txBody>
      </p:sp>
    </p:spTree>
  </p:cSld>
  <p:clrMapOvr>
    <a:masterClrMapping xmlns:a="http://schemas.openxmlformats.org/drawingml/2006/main"/>
  </p:clrMapOvr>
</p:sld>
</file>