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ec44a16a4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3ed1738ee4106"/>
  </p:sldMasterIdLst>
  <p:sldIdLst>
    <p:sldId xmlns:r="http://schemas.openxmlformats.org/officeDocument/2006/relationships" id="256" r:id="R13a1c10668954cc2"/>
    <p:sldId xmlns:r="http://schemas.openxmlformats.org/officeDocument/2006/relationships" id="257" r:id="R549962192b51411c"/>
    <p:sldId xmlns:r="http://schemas.openxmlformats.org/officeDocument/2006/relationships" id="258" r:id="R0fad97848f4d424d"/>
    <p:sldId xmlns:r="http://schemas.openxmlformats.org/officeDocument/2006/relationships" id="259" r:id="R3adc884ee52a4a1e"/>
    <p:sldId xmlns:r="http://schemas.openxmlformats.org/officeDocument/2006/relationships" id="260" r:id="R180a9233f10a4f31"/>
    <p:sldId xmlns:r="http://schemas.openxmlformats.org/officeDocument/2006/relationships" id="261" r:id="R0a2167c960b04a64"/>
    <p:sldId xmlns:r="http://schemas.openxmlformats.org/officeDocument/2006/relationships" id="262" r:id="Rf2053b719a62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3ed1738ee4106" /><Relationship Type="http://schemas.openxmlformats.org/officeDocument/2006/relationships/slide" Target="/ppt/slides/slide1.xml" Id="R13a1c10668954cc2" /><Relationship Type="http://schemas.openxmlformats.org/officeDocument/2006/relationships/slide" Target="/ppt/slides/slide2.xml" Id="R549962192b51411c" /><Relationship Type="http://schemas.openxmlformats.org/officeDocument/2006/relationships/slide" Target="/ppt/slides/slide3.xml" Id="R0fad97848f4d424d" /><Relationship Type="http://schemas.openxmlformats.org/officeDocument/2006/relationships/slide" Target="/ppt/slides/slide4.xml" Id="R3adc884ee52a4a1e" /><Relationship Type="http://schemas.openxmlformats.org/officeDocument/2006/relationships/slide" Target="/ppt/slides/slide5.xml" Id="R180a9233f10a4f31" /><Relationship Type="http://schemas.openxmlformats.org/officeDocument/2006/relationships/slide" Target="/ppt/slides/slide6.xml" Id="R0a2167c960b04a64" /><Relationship Type="http://schemas.openxmlformats.org/officeDocument/2006/relationships/slide" Target="/ppt/slides/slide7.xml" Id="Rf2053b719a62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104211db2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37a96e094a0d" /><Relationship Type="http://schemas.openxmlformats.org/officeDocument/2006/relationships/theme" Target="/ppt/slideMasters/theme/theme1.xml" Id="R92fd27b2999e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b37a96e09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107eb7c5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f6a900de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5385d3a7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436f3a3c1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3ddac497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7aab5d14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5bffd27db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