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e94690e02f4a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85a981b9d041cf"/>
  </p:sldMasterIdLst>
  <p:sldIdLst>
    <p:sldId xmlns:r="http://schemas.openxmlformats.org/officeDocument/2006/relationships" id="256" r:id="R63fbc0f2cc7149ec"/>
    <p:sldId xmlns:r="http://schemas.openxmlformats.org/officeDocument/2006/relationships" id="257" r:id="Ra6f15e05334f402f"/>
    <p:sldId xmlns:r="http://schemas.openxmlformats.org/officeDocument/2006/relationships" id="258" r:id="Ra556135286e540d0"/>
    <p:sldId xmlns:r="http://schemas.openxmlformats.org/officeDocument/2006/relationships" id="259" r:id="Rf209d99faffa4983"/>
    <p:sldId xmlns:r="http://schemas.openxmlformats.org/officeDocument/2006/relationships" id="260" r:id="R2b9bea26e9094501"/>
    <p:sldId xmlns:r="http://schemas.openxmlformats.org/officeDocument/2006/relationships" id="261" r:id="Rb47588cadfd445c0"/>
    <p:sldId xmlns:r="http://schemas.openxmlformats.org/officeDocument/2006/relationships" id="262" r:id="R2e68700283a3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5a981b9d041cf" /><Relationship Type="http://schemas.openxmlformats.org/officeDocument/2006/relationships/slide" Target="/ppt/slides/slide1.xml" Id="R63fbc0f2cc7149ec" /><Relationship Type="http://schemas.openxmlformats.org/officeDocument/2006/relationships/slide" Target="/ppt/slides/slide2.xml" Id="Ra6f15e05334f402f" /><Relationship Type="http://schemas.openxmlformats.org/officeDocument/2006/relationships/slide" Target="/ppt/slides/slide3.xml" Id="Ra556135286e540d0" /><Relationship Type="http://schemas.openxmlformats.org/officeDocument/2006/relationships/slide" Target="/ppt/slides/slide4.xml" Id="Rf209d99faffa4983" /><Relationship Type="http://schemas.openxmlformats.org/officeDocument/2006/relationships/slide" Target="/ppt/slides/slide5.xml" Id="R2b9bea26e9094501" /><Relationship Type="http://schemas.openxmlformats.org/officeDocument/2006/relationships/slide" Target="/ppt/slides/slide6.xml" Id="Rb47588cadfd445c0" /><Relationship Type="http://schemas.openxmlformats.org/officeDocument/2006/relationships/slide" Target="/ppt/slides/slide7.xml" Id="R2e68700283a3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c9e427021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fdf49f7694eba" /><Relationship Type="http://schemas.openxmlformats.org/officeDocument/2006/relationships/theme" Target="/ppt/slideMasters/theme/theme1.xml" Id="R850554908c7a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4fdf49f769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46e676d35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b98d5e2eb4e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37b2ba51b4d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e60df578843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7e77ad739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5d3bbd80b4c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4d33c118e46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INTELLIGENT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INTELLIGENT TRADING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392 878 658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380 977 393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285 773 419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713 751 702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841 048 259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INTELLIGENT TRADING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821 559 782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AS</a:t>
            </a:r>
          </a:p>
        </p:txBody>
      </p:sp>
    </p:spTree>
  </p:cSld>
  <p:clrMapOvr>
    <a:masterClrMapping xmlns:a="http://schemas.openxmlformats.org/drawingml/2006/main"/>
  </p:clrMapOvr>
</p:sld>
</file>