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5e0a5daea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36835e5104e0d"/>
  </p:sldMasterIdLst>
  <p:sldIdLst>
    <p:sldId xmlns:r="http://schemas.openxmlformats.org/officeDocument/2006/relationships" id="256" r:id="R9beba86a780c44f8"/>
    <p:sldId xmlns:r="http://schemas.openxmlformats.org/officeDocument/2006/relationships" id="257" r:id="R34cef4f06059477c"/>
    <p:sldId xmlns:r="http://schemas.openxmlformats.org/officeDocument/2006/relationships" id="258" r:id="Rf8a905d2be4046ff"/>
    <p:sldId xmlns:r="http://schemas.openxmlformats.org/officeDocument/2006/relationships" id="259" r:id="R67bcffc6ee084ca6"/>
    <p:sldId xmlns:r="http://schemas.openxmlformats.org/officeDocument/2006/relationships" id="260" r:id="R53274d6f73624e99"/>
    <p:sldId xmlns:r="http://schemas.openxmlformats.org/officeDocument/2006/relationships" id="261" r:id="R440e8d83767e404d"/>
    <p:sldId xmlns:r="http://schemas.openxmlformats.org/officeDocument/2006/relationships" id="262" r:id="R045c447094cb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36835e5104e0d" /><Relationship Type="http://schemas.openxmlformats.org/officeDocument/2006/relationships/slide" Target="/ppt/slides/slide1.xml" Id="R9beba86a780c44f8" /><Relationship Type="http://schemas.openxmlformats.org/officeDocument/2006/relationships/slide" Target="/ppt/slides/slide2.xml" Id="R34cef4f06059477c" /><Relationship Type="http://schemas.openxmlformats.org/officeDocument/2006/relationships/slide" Target="/ppt/slides/slide3.xml" Id="Rf8a905d2be4046ff" /><Relationship Type="http://schemas.openxmlformats.org/officeDocument/2006/relationships/slide" Target="/ppt/slides/slide4.xml" Id="R67bcffc6ee084ca6" /><Relationship Type="http://schemas.openxmlformats.org/officeDocument/2006/relationships/slide" Target="/ppt/slides/slide5.xml" Id="R53274d6f73624e99" /><Relationship Type="http://schemas.openxmlformats.org/officeDocument/2006/relationships/slide" Target="/ppt/slides/slide6.xml" Id="R440e8d83767e404d" /><Relationship Type="http://schemas.openxmlformats.org/officeDocument/2006/relationships/slide" Target="/ppt/slides/slide7.xml" Id="R045c447094cb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6c7f5eb62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7536cbf54e60" /><Relationship Type="http://schemas.openxmlformats.org/officeDocument/2006/relationships/theme" Target="/ppt/slideMasters/theme/theme1.xml" Id="R94e6a6af06eb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b7536cbf5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6b178c08f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bfa6425e0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428c887f9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9489c192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786d17230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062947fb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579b611be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BMP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BMP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BMP DRIFT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BMP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BMP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BMP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20 536 336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−926 127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2 418 970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BMP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MURPARTNER BERGEN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BMP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www.bmpbergen.no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821 576 032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BMP DRIFT AS</a:t>
            </a:r>
          </a:p>
        </p:txBody>
      </p:sp>
    </p:spTree>
  </p:cSld>
  <p:clrMapOvr>
    <a:masterClrMapping xmlns:a="http://schemas.openxmlformats.org/drawingml/2006/main"/>
  </p:clrMapOvr>
</p:sld>
</file>