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dd401e90ee49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a6c0008c6f4848"/>
  </p:sldMasterIdLst>
  <p:sldIdLst>
    <p:sldId xmlns:r="http://schemas.openxmlformats.org/officeDocument/2006/relationships" id="256" r:id="R77ff4b47c4794ba9"/>
    <p:sldId xmlns:r="http://schemas.openxmlformats.org/officeDocument/2006/relationships" id="257" r:id="Ra2862efb13594d94"/>
    <p:sldId xmlns:r="http://schemas.openxmlformats.org/officeDocument/2006/relationships" id="258" r:id="Re3cc0bb6b87f4278"/>
    <p:sldId xmlns:r="http://schemas.openxmlformats.org/officeDocument/2006/relationships" id="259" r:id="R6fdf68159ec04e16"/>
    <p:sldId xmlns:r="http://schemas.openxmlformats.org/officeDocument/2006/relationships" id="260" r:id="Re6f0eb96c3d14e75"/>
    <p:sldId xmlns:r="http://schemas.openxmlformats.org/officeDocument/2006/relationships" id="261" r:id="R9b2b2fdcdfc94911"/>
    <p:sldId xmlns:r="http://schemas.openxmlformats.org/officeDocument/2006/relationships" id="262" r:id="R0e231ede15dd4b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a6c0008c6f4848" /><Relationship Type="http://schemas.openxmlformats.org/officeDocument/2006/relationships/slide" Target="/ppt/slides/slide1.xml" Id="R77ff4b47c4794ba9" /><Relationship Type="http://schemas.openxmlformats.org/officeDocument/2006/relationships/slide" Target="/ppt/slides/slide2.xml" Id="Ra2862efb13594d94" /><Relationship Type="http://schemas.openxmlformats.org/officeDocument/2006/relationships/slide" Target="/ppt/slides/slide3.xml" Id="Re3cc0bb6b87f4278" /><Relationship Type="http://schemas.openxmlformats.org/officeDocument/2006/relationships/slide" Target="/ppt/slides/slide4.xml" Id="R6fdf68159ec04e16" /><Relationship Type="http://schemas.openxmlformats.org/officeDocument/2006/relationships/slide" Target="/ppt/slides/slide5.xml" Id="Re6f0eb96c3d14e75" /><Relationship Type="http://schemas.openxmlformats.org/officeDocument/2006/relationships/slide" Target="/ppt/slides/slide6.xml" Id="R9b2b2fdcdfc94911" /><Relationship Type="http://schemas.openxmlformats.org/officeDocument/2006/relationships/slide" Target="/ppt/slides/slide7.xml" Id="R0e231ede15dd4b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5302d581947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a7d9b09954b38" /><Relationship Type="http://schemas.openxmlformats.org/officeDocument/2006/relationships/theme" Target="/ppt/slideMasters/theme/theme1.xml" Id="R7e7ea486070142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9a7d9b09954b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26a2ddbb848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82ced70a840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aa69f5f7145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9f28a3a8541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67ba6ea9b49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9fb80165f40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d1826235643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MEDIN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345 808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−254 311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3 331 364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54 228 986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54 399 644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 BJAANES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821 601 002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MEDIN AS</a:t>
            </a:r>
          </a:p>
        </p:txBody>
      </p:sp>
    </p:spTree>
  </p:cSld>
  <p:clrMapOvr>
    <a:masterClrMapping xmlns:a="http://schemas.openxmlformats.org/drawingml/2006/main"/>
  </p:clrMapOvr>
</p:sld>
</file>