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8b0f329a084e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158beab6d24928"/>
  </p:sldMasterIdLst>
  <p:sldIdLst>
    <p:sldId xmlns:r="http://schemas.openxmlformats.org/officeDocument/2006/relationships" id="256" r:id="R9023766c491d4c71"/>
    <p:sldId xmlns:r="http://schemas.openxmlformats.org/officeDocument/2006/relationships" id="257" r:id="R2549598fb3b04dec"/>
    <p:sldId xmlns:r="http://schemas.openxmlformats.org/officeDocument/2006/relationships" id="258" r:id="Rbf90540d600e453d"/>
    <p:sldId xmlns:r="http://schemas.openxmlformats.org/officeDocument/2006/relationships" id="259" r:id="R31e6c32652c844d1"/>
    <p:sldId xmlns:r="http://schemas.openxmlformats.org/officeDocument/2006/relationships" id="260" r:id="R561c88943a0b413b"/>
    <p:sldId xmlns:r="http://schemas.openxmlformats.org/officeDocument/2006/relationships" id="261" r:id="Re92590aa8a6c4a41"/>
    <p:sldId xmlns:r="http://schemas.openxmlformats.org/officeDocument/2006/relationships" id="262" r:id="R5c5a64f1a02c46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158beab6d24928" /><Relationship Type="http://schemas.openxmlformats.org/officeDocument/2006/relationships/slide" Target="/ppt/slides/slide1.xml" Id="R9023766c491d4c71" /><Relationship Type="http://schemas.openxmlformats.org/officeDocument/2006/relationships/slide" Target="/ppt/slides/slide2.xml" Id="R2549598fb3b04dec" /><Relationship Type="http://schemas.openxmlformats.org/officeDocument/2006/relationships/slide" Target="/ppt/slides/slide3.xml" Id="Rbf90540d600e453d" /><Relationship Type="http://schemas.openxmlformats.org/officeDocument/2006/relationships/slide" Target="/ppt/slides/slide4.xml" Id="R31e6c32652c844d1" /><Relationship Type="http://schemas.openxmlformats.org/officeDocument/2006/relationships/slide" Target="/ppt/slides/slide5.xml" Id="R561c88943a0b413b" /><Relationship Type="http://schemas.openxmlformats.org/officeDocument/2006/relationships/slide" Target="/ppt/slides/slide6.xml" Id="Re92590aa8a6c4a41" /><Relationship Type="http://schemas.openxmlformats.org/officeDocument/2006/relationships/slide" Target="/ppt/slides/slide7.xml" Id="R5c5a64f1a02c46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47e3bd51344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f99400d624b6d" /><Relationship Type="http://schemas.openxmlformats.org/officeDocument/2006/relationships/theme" Target="/ppt/slideMasters/theme/theme1.xml" Id="R661d78261a694f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0f99400d624b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b7498083b47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fd2ed539741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f1a292f6c46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4f30ce32743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4a9009dda40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201a9369d49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434cd6b0b4e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SEVIRA INVEST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SEVIRA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SEVIRA INVEST 1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SEVIRA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SEVIRA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SEVIRA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15 185 386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30 151 676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42 333 022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SEVIRA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ERIK UTHEIM HALVORSEN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OSCAR HALVORSEN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PHILIP ANDRE HALVORSEN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VICTORIA LEE HALVORSEN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SEVIRA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Andøyfaret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821 605 342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SEVIRA INVEST 1 AS</a:t>
            </a:r>
          </a:p>
        </p:txBody>
      </p:sp>
    </p:spTree>
  </p:cSld>
  <p:clrMapOvr>
    <a:masterClrMapping xmlns:a="http://schemas.openxmlformats.org/drawingml/2006/main"/>
  </p:clrMapOvr>
</p:sld>
</file>