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fc3599e78941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7dd8bb64f84080"/>
  </p:sldMasterIdLst>
  <p:sldIdLst>
    <p:sldId xmlns:r="http://schemas.openxmlformats.org/officeDocument/2006/relationships" id="256" r:id="Rb622cbb1c8514a6c"/>
    <p:sldId xmlns:r="http://schemas.openxmlformats.org/officeDocument/2006/relationships" id="257" r:id="R2b9cc27194ee4a5e"/>
    <p:sldId xmlns:r="http://schemas.openxmlformats.org/officeDocument/2006/relationships" id="258" r:id="R131fff77fdef4c45"/>
    <p:sldId xmlns:r="http://schemas.openxmlformats.org/officeDocument/2006/relationships" id="259" r:id="R71291ab1ce9f43f0"/>
    <p:sldId xmlns:r="http://schemas.openxmlformats.org/officeDocument/2006/relationships" id="260" r:id="Rb66cdb953f874064"/>
    <p:sldId xmlns:r="http://schemas.openxmlformats.org/officeDocument/2006/relationships" id="261" r:id="R276d3fa78f2b4d8e"/>
    <p:sldId xmlns:r="http://schemas.openxmlformats.org/officeDocument/2006/relationships" id="262" r:id="Rd79fe2639add4b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7dd8bb64f84080" /><Relationship Type="http://schemas.openxmlformats.org/officeDocument/2006/relationships/slide" Target="/ppt/slides/slide1.xml" Id="Rb622cbb1c8514a6c" /><Relationship Type="http://schemas.openxmlformats.org/officeDocument/2006/relationships/slide" Target="/ppt/slides/slide2.xml" Id="R2b9cc27194ee4a5e" /><Relationship Type="http://schemas.openxmlformats.org/officeDocument/2006/relationships/slide" Target="/ppt/slides/slide3.xml" Id="R131fff77fdef4c45" /><Relationship Type="http://schemas.openxmlformats.org/officeDocument/2006/relationships/slide" Target="/ppt/slides/slide4.xml" Id="R71291ab1ce9f43f0" /><Relationship Type="http://schemas.openxmlformats.org/officeDocument/2006/relationships/slide" Target="/ppt/slides/slide5.xml" Id="Rb66cdb953f874064" /><Relationship Type="http://schemas.openxmlformats.org/officeDocument/2006/relationships/slide" Target="/ppt/slides/slide6.xml" Id="R276d3fa78f2b4d8e" /><Relationship Type="http://schemas.openxmlformats.org/officeDocument/2006/relationships/slide" Target="/ppt/slides/slide7.xml" Id="Rd79fe2639add4b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a6880b50040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2aac91f534587" /><Relationship Type="http://schemas.openxmlformats.org/officeDocument/2006/relationships/theme" Target="/ppt/slideMasters/theme/theme1.xml" Id="Rc004758a04f34e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c2aac91f5345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8eb8a23fa42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6c3d85bc44c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4244141354f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f95e20c774c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fc3f456aa42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d22e994554c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822cb45f143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VESTLANDGRUPPEN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2 670 819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2 711 444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EKR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SMJ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S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Firdavegen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821 614 392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VESTLANDGRUPPEN AS</a:t>
            </a:r>
          </a:p>
        </p:txBody>
      </p:sp>
    </p:spTree>
  </p:cSld>
  <p:clrMapOvr>
    <a:masterClrMapping xmlns:a="http://schemas.openxmlformats.org/drawingml/2006/main"/>
  </p:clrMapOvr>
</p:sld>
</file>