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52ebcb5ad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dc5fecaa84c7e"/>
  </p:sldMasterIdLst>
  <p:sldIdLst>
    <p:sldId xmlns:r="http://schemas.openxmlformats.org/officeDocument/2006/relationships" id="256" r:id="R10507b364fe44c90"/>
    <p:sldId xmlns:r="http://schemas.openxmlformats.org/officeDocument/2006/relationships" id="257" r:id="R8a73756b2294455b"/>
    <p:sldId xmlns:r="http://schemas.openxmlformats.org/officeDocument/2006/relationships" id="258" r:id="R7331f409b09646d5"/>
    <p:sldId xmlns:r="http://schemas.openxmlformats.org/officeDocument/2006/relationships" id="259" r:id="Rd04a1c9207694fe1"/>
    <p:sldId xmlns:r="http://schemas.openxmlformats.org/officeDocument/2006/relationships" id="260" r:id="R32a1e9a0bea643c9"/>
    <p:sldId xmlns:r="http://schemas.openxmlformats.org/officeDocument/2006/relationships" id="261" r:id="Rcd41914fb98c4001"/>
    <p:sldId xmlns:r="http://schemas.openxmlformats.org/officeDocument/2006/relationships" id="262" r:id="R2426d5ac7ff8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dc5fecaa84c7e" /><Relationship Type="http://schemas.openxmlformats.org/officeDocument/2006/relationships/slide" Target="/ppt/slides/slide1.xml" Id="R10507b364fe44c90" /><Relationship Type="http://schemas.openxmlformats.org/officeDocument/2006/relationships/slide" Target="/ppt/slides/slide2.xml" Id="R8a73756b2294455b" /><Relationship Type="http://schemas.openxmlformats.org/officeDocument/2006/relationships/slide" Target="/ppt/slides/slide3.xml" Id="R7331f409b09646d5" /><Relationship Type="http://schemas.openxmlformats.org/officeDocument/2006/relationships/slide" Target="/ppt/slides/slide4.xml" Id="Rd04a1c9207694fe1" /><Relationship Type="http://schemas.openxmlformats.org/officeDocument/2006/relationships/slide" Target="/ppt/slides/slide5.xml" Id="R32a1e9a0bea643c9" /><Relationship Type="http://schemas.openxmlformats.org/officeDocument/2006/relationships/slide" Target="/ppt/slides/slide6.xml" Id="Rcd41914fb98c4001" /><Relationship Type="http://schemas.openxmlformats.org/officeDocument/2006/relationships/slide" Target="/ppt/slides/slide7.xml" Id="R2426d5ac7ff8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d47088ab7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ed46368644a7b" /><Relationship Type="http://schemas.openxmlformats.org/officeDocument/2006/relationships/theme" Target="/ppt/slideMasters/theme/theme1.xml" Id="Rce9c10b222a9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ed4636864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60d6809e8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0ab1fc44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9712b6c1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cd8c15787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3c1290565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a9057fd0a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f1bf5cd1b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 BETONG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40 490 095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17 817 440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STORSTUEN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Spjelkavikvegen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821 620 392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 BETONG AS</a:t>
            </a:r>
          </a:p>
        </p:txBody>
      </p:sp>
    </p:spTree>
  </p:cSld>
  <p:clrMapOvr>
    <a:masterClrMapping xmlns:a="http://schemas.openxmlformats.org/drawingml/2006/main"/>
  </p:clrMapOvr>
</p:sld>
</file>