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4d540a57d4b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84cbfa9664ef0"/>
  </p:sldMasterIdLst>
  <p:sldIdLst>
    <p:sldId xmlns:r="http://schemas.openxmlformats.org/officeDocument/2006/relationships" id="256" r:id="R821abb528e5f46d7"/>
    <p:sldId xmlns:r="http://schemas.openxmlformats.org/officeDocument/2006/relationships" id="257" r:id="R338369e0af7b477f"/>
    <p:sldId xmlns:r="http://schemas.openxmlformats.org/officeDocument/2006/relationships" id="258" r:id="Rf096a5e267ee4c24"/>
    <p:sldId xmlns:r="http://schemas.openxmlformats.org/officeDocument/2006/relationships" id="259" r:id="Rfc82435d89114b88"/>
    <p:sldId xmlns:r="http://schemas.openxmlformats.org/officeDocument/2006/relationships" id="260" r:id="R385914b48a4a4062"/>
    <p:sldId xmlns:r="http://schemas.openxmlformats.org/officeDocument/2006/relationships" id="261" r:id="R6eceea61c1c7444c"/>
    <p:sldId xmlns:r="http://schemas.openxmlformats.org/officeDocument/2006/relationships" id="262" r:id="Raa3bc02af7bc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84cbfa9664ef0" /><Relationship Type="http://schemas.openxmlformats.org/officeDocument/2006/relationships/slide" Target="/ppt/slides/slide1.xml" Id="R821abb528e5f46d7" /><Relationship Type="http://schemas.openxmlformats.org/officeDocument/2006/relationships/slide" Target="/ppt/slides/slide2.xml" Id="R338369e0af7b477f" /><Relationship Type="http://schemas.openxmlformats.org/officeDocument/2006/relationships/slide" Target="/ppt/slides/slide3.xml" Id="Rf096a5e267ee4c24" /><Relationship Type="http://schemas.openxmlformats.org/officeDocument/2006/relationships/slide" Target="/ppt/slides/slide4.xml" Id="Rfc82435d89114b88" /><Relationship Type="http://schemas.openxmlformats.org/officeDocument/2006/relationships/slide" Target="/ppt/slides/slide5.xml" Id="R385914b48a4a4062" /><Relationship Type="http://schemas.openxmlformats.org/officeDocument/2006/relationships/slide" Target="/ppt/slides/slide6.xml" Id="R6eceea61c1c7444c" /><Relationship Type="http://schemas.openxmlformats.org/officeDocument/2006/relationships/slide" Target="/ppt/slides/slide7.xml" Id="Raa3bc02af7bc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598de43ea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4caafbd974567" /><Relationship Type="http://schemas.openxmlformats.org/officeDocument/2006/relationships/theme" Target="/ppt/slideMasters/theme/theme1.xml" Id="R26aa721307fc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4caafbd9745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7b94d538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15f667e91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8c0cbfeb4b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6b59a4dfa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4cf5e4bea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0c46e2cd64e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ccc95729b49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STATUS ØKONOMI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633 479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LILLIAN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245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821 638 542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STATUS ØKONOMI AS</a:t>
            </a:r>
          </a:p>
        </p:txBody>
      </p:sp>
    </p:spTree>
  </p:cSld>
  <p:clrMapOvr>
    <a:masterClrMapping xmlns:a="http://schemas.openxmlformats.org/drawingml/2006/main"/>
  </p:clrMapOvr>
</p:sld>
</file>