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c177b3329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af917996a4b61"/>
  </p:sldMasterIdLst>
  <p:sldIdLst>
    <p:sldId xmlns:r="http://schemas.openxmlformats.org/officeDocument/2006/relationships" id="256" r:id="Rb92fd530cccf4ebe"/>
    <p:sldId xmlns:r="http://schemas.openxmlformats.org/officeDocument/2006/relationships" id="257" r:id="R51060b40d45642a4"/>
    <p:sldId xmlns:r="http://schemas.openxmlformats.org/officeDocument/2006/relationships" id="258" r:id="Ref8014a5503942a9"/>
    <p:sldId xmlns:r="http://schemas.openxmlformats.org/officeDocument/2006/relationships" id="259" r:id="R640d2587f5114692"/>
    <p:sldId xmlns:r="http://schemas.openxmlformats.org/officeDocument/2006/relationships" id="260" r:id="R362886f887a64838"/>
    <p:sldId xmlns:r="http://schemas.openxmlformats.org/officeDocument/2006/relationships" id="261" r:id="R1de34e8a78ff46f3"/>
    <p:sldId xmlns:r="http://schemas.openxmlformats.org/officeDocument/2006/relationships" id="262" r:id="R451de41f961f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af917996a4b61" /><Relationship Type="http://schemas.openxmlformats.org/officeDocument/2006/relationships/slide" Target="/ppt/slides/slide1.xml" Id="Rb92fd530cccf4ebe" /><Relationship Type="http://schemas.openxmlformats.org/officeDocument/2006/relationships/slide" Target="/ppt/slides/slide2.xml" Id="R51060b40d45642a4" /><Relationship Type="http://schemas.openxmlformats.org/officeDocument/2006/relationships/slide" Target="/ppt/slides/slide3.xml" Id="Ref8014a5503942a9" /><Relationship Type="http://schemas.openxmlformats.org/officeDocument/2006/relationships/slide" Target="/ppt/slides/slide4.xml" Id="R640d2587f5114692" /><Relationship Type="http://schemas.openxmlformats.org/officeDocument/2006/relationships/slide" Target="/ppt/slides/slide5.xml" Id="R362886f887a64838" /><Relationship Type="http://schemas.openxmlformats.org/officeDocument/2006/relationships/slide" Target="/ppt/slides/slide6.xml" Id="R1de34e8a78ff46f3" /><Relationship Type="http://schemas.openxmlformats.org/officeDocument/2006/relationships/slide" Target="/ppt/slides/slide7.xml" Id="R451de41f961f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a76eda4e9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75610e71d4847" /><Relationship Type="http://schemas.openxmlformats.org/officeDocument/2006/relationships/theme" Target="/ppt/slideMasters/theme/theme1.xml" Id="R3842aa051f8a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75610e71d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0c3e474a5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02f0450e6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52f16b9a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078f9440b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cd0009ec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6405f9309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3f3d6c74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RONOR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2 992 039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RØNNAUG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Kjotves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821 641 942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RONOR INVEST AS</a:t>
            </a:r>
          </a:p>
        </p:txBody>
      </p:sp>
    </p:spTree>
  </p:cSld>
  <p:clrMapOvr>
    <a:masterClrMapping xmlns:a="http://schemas.openxmlformats.org/drawingml/2006/main"/>
  </p:clrMapOvr>
</p:sld>
</file>