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a901586c4414c7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ca13286370e4776"/>
  </p:sldMasterIdLst>
  <p:sldIdLst>
    <p:sldId xmlns:r="http://schemas.openxmlformats.org/officeDocument/2006/relationships" id="256" r:id="Ra5d4a5fd96ea4527"/>
    <p:sldId xmlns:r="http://schemas.openxmlformats.org/officeDocument/2006/relationships" id="257" r:id="R13bd6b6cdb7b470d"/>
    <p:sldId xmlns:r="http://schemas.openxmlformats.org/officeDocument/2006/relationships" id="258" r:id="R3b72efb3adab44b3"/>
    <p:sldId xmlns:r="http://schemas.openxmlformats.org/officeDocument/2006/relationships" id="259" r:id="R74278f55cf2f47dc"/>
    <p:sldId xmlns:r="http://schemas.openxmlformats.org/officeDocument/2006/relationships" id="260" r:id="R7702ae163c954695"/>
    <p:sldId xmlns:r="http://schemas.openxmlformats.org/officeDocument/2006/relationships" id="261" r:id="R36321ba01b2c4d0e"/>
    <p:sldId xmlns:r="http://schemas.openxmlformats.org/officeDocument/2006/relationships" id="262" r:id="R0ab910a390ab45b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a13286370e4776" /><Relationship Type="http://schemas.openxmlformats.org/officeDocument/2006/relationships/slide" Target="/ppt/slides/slide1.xml" Id="Ra5d4a5fd96ea4527" /><Relationship Type="http://schemas.openxmlformats.org/officeDocument/2006/relationships/slide" Target="/ppt/slides/slide2.xml" Id="R13bd6b6cdb7b470d" /><Relationship Type="http://schemas.openxmlformats.org/officeDocument/2006/relationships/slide" Target="/ppt/slides/slide3.xml" Id="R3b72efb3adab44b3" /><Relationship Type="http://schemas.openxmlformats.org/officeDocument/2006/relationships/slide" Target="/ppt/slides/slide4.xml" Id="R74278f55cf2f47dc" /><Relationship Type="http://schemas.openxmlformats.org/officeDocument/2006/relationships/slide" Target="/ppt/slides/slide5.xml" Id="R7702ae163c954695" /><Relationship Type="http://schemas.openxmlformats.org/officeDocument/2006/relationships/slide" Target="/ppt/slides/slide6.xml" Id="R36321ba01b2c4d0e" /><Relationship Type="http://schemas.openxmlformats.org/officeDocument/2006/relationships/slide" Target="/ppt/slides/slide7.xml" Id="R0ab910a390ab45b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b9c8a9103445c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890ec04c254997" /><Relationship Type="http://schemas.openxmlformats.org/officeDocument/2006/relationships/theme" Target="/ppt/slideMasters/theme/theme1.xml" Id="R581c569cba7c4cb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b890ec04c25499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973e68770b4ba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2a0346558c43f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334fd0d78948a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509e84165e46b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fe4a4a88e64a6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ebba461093436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f398b63ea6492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ABS FREMOVER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ABS FREMOVER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ABS FREMOVER AS ble etablert [år] og holder til i Ulset.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ABS FREMOVER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ABS FREMOVER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ABS FREMOVER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−111 782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30 844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ABS FREMOVER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MARTINSEN ANNE BRIT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ABS FREMOVER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Åslia 4C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5115 Ulset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821 643 422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ABS FREMOVER AS</a:t>
            </a:r>
          </a:p>
        </p:txBody>
      </p:sp>
    </p:spTree>
  </p:cSld>
  <p:clrMapOvr>
    <a:masterClrMapping xmlns:a="http://schemas.openxmlformats.org/drawingml/2006/main"/>
  </p:clrMapOvr>
</p:sld>
</file>