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b972d98b44e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0f46950e54f8d"/>
  </p:sldMasterIdLst>
  <p:sldIdLst>
    <p:sldId xmlns:r="http://schemas.openxmlformats.org/officeDocument/2006/relationships" id="256" r:id="R47a1c50a2557435f"/>
    <p:sldId xmlns:r="http://schemas.openxmlformats.org/officeDocument/2006/relationships" id="257" r:id="Rcdabbd2e247541b5"/>
    <p:sldId xmlns:r="http://schemas.openxmlformats.org/officeDocument/2006/relationships" id="258" r:id="R9bb9f29fb8264dca"/>
    <p:sldId xmlns:r="http://schemas.openxmlformats.org/officeDocument/2006/relationships" id="259" r:id="R7d0ff633b0324e98"/>
    <p:sldId xmlns:r="http://schemas.openxmlformats.org/officeDocument/2006/relationships" id="260" r:id="Rb3efb91227fc4edc"/>
    <p:sldId xmlns:r="http://schemas.openxmlformats.org/officeDocument/2006/relationships" id="261" r:id="Rcdfb9b7152234dbe"/>
    <p:sldId xmlns:r="http://schemas.openxmlformats.org/officeDocument/2006/relationships" id="262" r:id="R05aa3cef6f37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0f46950e54f8d" /><Relationship Type="http://schemas.openxmlformats.org/officeDocument/2006/relationships/slide" Target="/ppt/slides/slide1.xml" Id="R47a1c50a2557435f" /><Relationship Type="http://schemas.openxmlformats.org/officeDocument/2006/relationships/slide" Target="/ppt/slides/slide2.xml" Id="Rcdabbd2e247541b5" /><Relationship Type="http://schemas.openxmlformats.org/officeDocument/2006/relationships/slide" Target="/ppt/slides/slide3.xml" Id="R9bb9f29fb8264dca" /><Relationship Type="http://schemas.openxmlformats.org/officeDocument/2006/relationships/slide" Target="/ppt/slides/slide4.xml" Id="R7d0ff633b0324e98" /><Relationship Type="http://schemas.openxmlformats.org/officeDocument/2006/relationships/slide" Target="/ppt/slides/slide5.xml" Id="Rb3efb91227fc4edc" /><Relationship Type="http://schemas.openxmlformats.org/officeDocument/2006/relationships/slide" Target="/ppt/slides/slide6.xml" Id="Rcdfb9b7152234dbe" /><Relationship Type="http://schemas.openxmlformats.org/officeDocument/2006/relationships/slide" Target="/ppt/slides/slide7.xml" Id="R05aa3cef6f37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80b1d50024e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ce0dd289426f" /><Relationship Type="http://schemas.openxmlformats.org/officeDocument/2006/relationships/theme" Target="/ppt/slideMasters/theme/theme1.xml" Id="Rf2c0b5e7d0a440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9ce0dd28942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28df7a009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8e6ba3643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6e1387ce0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dfee03a13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18546db4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e4c5d7ff740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8a4ee01d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 VIKSE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 VIKSE AS ble etablert [år] og holder til i Bremnes.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−240 295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HO-INVEST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LAIJA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MADEA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MOLY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VIST-INVEST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Svortlandsvegen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5430 Bremnes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821 644 682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 VIKSE AS</a:t>
            </a:r>
          </a:p>
        </p:txBody>
      </p:sp>
    </p:spTree>
  </p:cSld>
  <p:clrMapOvr>
    <a:masterClrMapping xmlns:a="http://schemas.openxmlformats.org/drawingml/2006/main"/>
  </p:clrMapOvr>
</p:sld>
</file>