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740dc57e7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fbc37cdccb414f"/>
  </p:sldMasterIdLst>
  <p:sldIdLst>
    <p:sldId xmlns:r="http://schemas.openxmlformats.org/officeDocument/2006/relationships" id="256" r:id="R73657eb2e94b4dd7"/>
    <p:sldId xmlns:r="http://schemas.openxmlformats.org/officeDocument/2006/relationships" id="257" r:id="R47454c0318ae4b39"/>
    <p:sldId xmlns:r="http://schemas.openxmlformats.org/officeDocument/2006/relationships" id="258" r:id="R5e5b676fb2b9458b"/>
    <p:sldId xmlns:r="http://schemas.openxmlformats.org/officeDocument/2006/relationships" id="259" r:id="R040ed0c65d784e1a"/>
    <p:sldId xmlns:r="http://schemas.openxmlformats.org/officeDocument/2006/relationships" id="260" r:id="R8360238e5cc145dc"/>
    <p:sldId xmlns:r="http://schemas.openxmlformats.org/officeDocument/2006/relationships" id="261" r:id="R1ecf080548364259"/>
    <p:sldId xmlns:r="http://schemas.openxmlformats.org/officeDocument/2006/relationships" id="262" r:id="Raad7c2a8eb0944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bc37cdccb414f" /><Relationship Type="http://schemas.openxmlformats.org/officeDocument/2006/relationships/slide" Target="/ppt/slides/slide1.xml" Id="R73657eb2e94b4dd7" /><Relationship Type="http://schemas.openxmlformats.org/officeDocument/2006/relationships/slide" Target="/ppt/slides/slide2.xml" Id="R47454c0318ae4b39" /><Relationship Type="http://schemas.openxmlformats.org/officeDocument/2006/relationships/slide" Target="/ppt/slides/slide3.xml" Id="R5e5b676fb2b9458b" /><Relationship Type="http://schemas.openxmlformats.org/officeDocument/2006/relationships/slide" Target="/ppt/slides/slide4.xml" Id="R040ed0c65d784e1a" /><Relationship Type="http://schemas.openxmlformats.org/officeDocument/2006/relationships/slide" Target="/ppt/slides/slide5.xml" Id="R8360238e5cc145dc" /><Relationship Type="http://schemas.openxmlformats.org/officeDocument/2006/relationships/slide" Target="/ppt/slides/slide6.xml" Id="R1ecf080548364259" /><Relationship Type="http://schemas.openxmlformats.org/officeDocument/2006/relationships/slide" Target="/ppt/slides/slide7.xml" Id="Raad7c2a8eb0944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0b8679122f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2639a696b4d98" /><Relationship Type="http://schemas.openxmlformats.org/officeDocument/2006/relationships/theme" Target="/ppt/slideMasters/theme/theme1.xml" Id="Rc18b55a70dff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2639a696b4d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3197a8d2a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39fa06e0a47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36155dd7d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2bb3ca221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feaf319440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b93e10e041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8ac4b5713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STANGELAND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STANGELAND HOLDING AS ble etablert [år] og holder til i 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62 522 829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587 762 693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592 274 607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ARNE 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Solavegen 462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4354 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821 655 552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STANGELAND HOLDING AS</a:t>
            </a:r>
          </a:p>
        </p:txBody>
      </p:sp>
    </p:spTree>
  </p:cSld>
  <p:clrMapOvr>
    <a:masterClrMapping xmlns:a="http://schemas.openxmlformats.org/drawingml/2006/main"/>
  </p:clrMapOvr>
</p:sld>
</file>