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99500ff00f46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a40772ad9b40d3"/>
  </p:sldMasterIdLst>
  <p:sldIdLst>
    <p:sldId xmlns:r="http://schemas.openxmlformats.org/officeDocument/2006/relationships" id="256" r:id="R5e36d89dd5a64411"/>
    <p:sldId xmlns:r="http://schemas.openxmlformats.org/officeDocument/2006/relationships" id="257" r:id="Ra6d1a3e1e3a04b80"/>
    <p:sldId xmlns:r="http://schemas.openxmlformats.org/officeDocument/2006/relationships" id="258" r:id="R7dede8d168eb4ea2"/>
    <p:sldId xmlns:r="http://schemas.openxmlformats.org/officeDocument/2006/relationships" id="259" r:id="Rd2111b0843c445c9"/>
    <p:sldId xmlns:r="http://schemas.openxmlformats.org/officeDocument/2006/relationships" id="260" r:id="R8bcef94fa177407e"/>
    <p:sldId xmlns:r="http://schemas.openxmlformats.org/officeDocument/2006/relationships" id="261" r:id="Recfed2e3ac5c4079"/>
    <p:sldId xmlns:r="http://schemas.openxmlformats.org/officeDocument/2006/relationships" id="262" r:id="Rb54b0efe414049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40772ad9b40d3" /><Relationship Type="http://schemas.openxmlformats.org/officeDocument/2006/relationships/slide" Target="/ppt/slides/slide1.xml" Id="R5e36d89dd5a64411" /><Relationship Type="http://schemas.openxmlformats.org/officeDocument/2006/relationships/slide" Target="/ppt/slides/slide2.xml" Id="Ra6d1a3e1e3a04b80" /><Relationship Type="http://schemas.openxmlformats.org/officeDocument/2006/relationships/slide" Target="/ppt/slides/slide3.xml" Id="R7dede8d168eb4ea2" /><Relationship Type="http://schemas.openxmlformats.org/officeDocument/2006/relationships/slide" Target="/ppt/slides/slide4.xml" Id="Rd2111b0843c445c9" /><Relationship Type="http://schemas.openxmlformats.org/officeDocument/2006/relationships/slide" Target="/ppt/slides/slide5.xml" Id="R8bcef94fa177407e" /><Relationship Type="http://schemas.openxmlformats.org/officeDocument/2006/relationships/slide" Target="/ppt/slides/slide6.xml" Id="Recfed2e3ac5c4079" /><Relationship Type="http://schemas.openxmlformats.org/officeDocument/2006/relationships/slide" Target="/ppt/slides/slide7.xml" Id="Rb54b0efe414049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f1a8215af4d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b8be376bf4ac7" /><Relationship Type="http://schemas.openxmlformats.org/officeDocument/2006/relationships/theme" Target="/ppt/slideMasters/theme/theme1.xml" Id="R253206d7cb534e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5b8be376bf4a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79ec6cffe4c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11f1d10fa49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832997ed54a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ca7336f3246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9bfd3f5534c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b6f8593d548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f8d6884be49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BYGG-SERVICE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BYGG-SERVICE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BYGG-SERVICE EIENDOM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BYGG-SERVICE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BYGG-SERVICE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BYGG-SERVICE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2 059 796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1 847 731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535 270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31 633 501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51 026 473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BYGG-SERVICE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HIET HOLDING AS  –  57,1 %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BOHNE HOLDING AS  –  42,9 %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BYGG-SERVICE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Joavegen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821 661 692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BYGG-SERVICE EIENDOM AS</a:t>
            </a:r>
          </a:p>
        </p:txBody>
      </p:sp>
    </p:spTree>
  </p:cSld>
  <p:clrMapOvr>
    <a:masterClrMapping xmlns:a="http://schemas.openxmlformats.org/drawingml/2006/main"/>
  </p:clrMapOvr>
</p:sld>
</file>