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8ab8ff01264c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24975018954cd3"/>
  </p:sldMasterIdLst>
  <p:sldIdLst>
    <p:sldId xmlns:r="http://schemas.openxmlformats.org/officeDocument/2006/relationships" id="256" r:id="R39312e0886c340a1"/>
    <p:sldId xmlns:r="http://schemas.openxmlformats.org/officeDocument/2006/relationships" id="257" r:id="R289dfe8e5e2e429e"/>
    <p:sldId xmlns:r="http://schemas.openxmlformats.org/officeDocument/2006/relationships" id="258" r:id="R5ea04f8667e34325"/>
    <p:sldId xmlns:r="http://schemas.openxmlformats.org/officeDocument/2006/relationships" id="259" r:id="R1d395829dfd445c5"/>
    <p:sldId xmlns:r="http://schemas.openxmlformats.org/officeDocument/2006/relationships" id="260" r:id="R3bed058e86ba4382"/>
    <p:sldId xmlns:r="http://schemas.openxmlformats.org/officeDocument/2006/relationships" id="261" r:id="R88552071514b4236"/>
    <p:sldId xmlns:r="http://schemas.openxmlformats.org/officeDocument/2006/relationships" id="262" r:id="Rc1dd6fdd03f049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4975018954cd3" /><Relationship Type="http://schemas.openxmlformats.org/officeDocument/2006/relationships/slide" Target="/ppt/slides/slide1.xml" Id="R39312e0886c340a1" /><Relationship Type="http://schemas.openxmlformats.org/officeDocument/2006/relationships/slide" Target="/ppt/slides/slide2.xml" Id="R289dfe8e5e2e429e" /><Relationship Type="http://schemas.openxmlformats.org/officeDocument/2006/relationships/slide" Target="/ppt/slides/slide3.xml" Id="R5ea04f8667e34325" /><Relationship Type="http://schemas.openxmlformats.org/officeDocument/2006/relationships/slide" Target="/ppt/slides/slide4.xml" Id="R1d395829dfd445c5" /><Relationship Type="http://schemas.openxmlformats.org/officeDocument/2006/relationships/slide" Target="/ppt/slides/slide5.xml" Id="R3bed058e86ba4382" /><Relationship Type="http://schemas.openxmlformats.org/officeDocument/2006/relationships/slide" Target="/ppt/slides/slide6.xml" Id="R88552071514b4236" /><Relationship Type="http://schemas.openxmlformats.org/officeDocument/2006/relationships/slide" Target="/ppt/slides/slide7.xml" Id="Rc1dd6fdd03f049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b70bbc3e741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c8036c1e440bd" /><Relationship Type="http://schemas.openxmlformats.org/officeDocument/2006/relationships/theme" Target="/ppt/slideMasters/theme/theme1.xml" Id="R36627555e3b341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3c8036c1e440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d8a02984643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668c4dac24b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13d2cefee46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713924fa54d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38b0227e640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b982b21084f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196c39d034c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TN-GRUPPEN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TN-GRUPPEN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172 378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1 012 464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1 069 710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THOMAS A SVENSRUD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Spydebergveien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821 692 202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TN-GRUPPEN AS</a:t>
            </a:r>
          </a:p>
        </p:txBody>
      </p:sp>
    </p:spTree>
  </p:cSld>
  <p:clrMapOvr>
    <a:masterClrMapping xmlns:a="http://schemas.openxmlformats.org/drawingml/2006/main"/>
  </p:clrMapOvr>
</p:sld>
</file>