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f92e939b7849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7bedbac00b49de"/>
  </p:sldMasterIdLst>
  <p:sldIdLst>
    <p:sldId xmlns:r="http://schemas.openxmlformats.org/officeDocument/2006/relationships" id="256" r:id="Rad5b20c23d6842fe"/>
    <p:sldId xmlns:r="http://schemas.openxmlformats.org/officeDocument/2006/relationships" id="257" r:id="R3a11254dc1824a82"/>
    <p:sldId xmlns:r="http://schemas.openxmlformats.org/officeDocument/2006/relationships" id="258" r:id="R890b4eed089a4e05"/>
    <p:sldId xmlns:r="http://schemas.openxmlformats.org/officeDocument/2006/relationships" id="259" r:id="Rd35f3a2216e343f8"/>
    <p:sldId xmlns:r="http://schemas.openxmlformats.org/officeDocument/2006/relationships" id="260" r:id="R3254f7f91f914931"/>
    <p:sldId xmlns:r="http://schemas.openxmlformats.org/officeDocument/2006/relationships" id="261" r:id="R8095e2ff3c044fdf"/>
    <p:sldId xmlns:r="http://schemas.openxmlformats.org/officeDocument/2006/relationships" id="262" r:id="R7141c129c0414f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bedbac00b49de" /><Relationship Type="http://schemas.openxmlformats.org/officeDocument/2006/relationships/slide" Target="/ppt/slides/slide1.xml" Id="Rad5b20c23d6842fe" /><Relationship Type="http://schemas.openxmlformats.org/officeDocument/2006/relationships/slide" Target="/ppt/slides/slide2.xml" Id="R3a11254dc1824a82" /><Relationship Type="http://schemas.openxmlformats.org/officeDocument/2006/relationships/slide" Target="/ppt/slides/slide3.xml" Id="R890b4eed089a4e05" /><Relationship Type="http://schemas.openxmlformats.org/officeDocument/2006/relationships/slide" Target="/ppt/slides/slide4.xml" Id="Rd35f3a2216e343f8" /><Relationship Type="http://schemas.openxmlformats.org/officeDocument/2006/relationships/slide" Target="/ppt/slides/slide5.xml" Id="R3254f7f91f914931" /><Relationship Type="http://schemas.openxmlformats.org/officeDocument/2006/relationships/slide" Target="/ppt/slides/slide6.xml" Id="R8095e2ff3c044fdf" /><Relationship Type="http://schemas.openxmlformats.org/officeDocument/2006/relationships/slide" Target="/ppt/slides/slide7.xml" Id="R7141c129c0414f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64a2e3a2d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04d09df2f4ef1" /><Relationship Type="http://schemas.openxmlformats.org/officeDocument/2006/relationships/theme" Target="/ppt/slideMasters/theme/theme1.xml" Id="Rf89d79c5c6f84d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d04d09df2f4e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713ee99fb48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e4154d4604d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97bdd288143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22ab5bfe841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ffc80d09442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a34a04f614a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fe044e0554b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ØSTHEIM BYGGFORNYELSE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ØSTHEIM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ØSTHEIM BYGGFORNYELSE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ØSTHEIM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ØSTHEIM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ØSTHEIM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88 257 267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4 768 608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3 791 303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18 987 241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ØSTHEIM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ØSTHEIMGRUPPEN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ØSTHEIM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Olsens vei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bs@oestheim.no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www.oestheim.no/vre-selskaper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821 760 992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ØSTHEIM BYGGFORNYELSE AS</a:t>
            </a:r>
          </a:p>
        </p:txBody>
      </p:sp>
    </p:spTree>
  </p:cSld>
  <p:clrMapOvr>
    <a:masterClrMapping xmlns:a="http://schemas.openxmlformats.org/drawingml/2006/main"/>
  </p:clrMapOvr>
</p:sld>
</file>