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19e7ca95e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36e8e9f814f25"/>
  </p:sldMasterIdLst>
  <p:sldIdLst>
    <p:sldId xmlns:r="http://schemas.openxmlformats.org/officeDocument/2006/relationships" id="256" r:id="R1ec9071fc3d14cc7"/>
    <p:sldId xmlns:r="http://schemas.openxmlformats.org/officeDocument/2006/relationships" id="257" r:id="R91c5761b05964aa9"/>
    <p:sldId xmlns:r="http://schemas.openxmlformats.org/officeDocument/2006/relationships" id="258" r:id="R15ea653495434808"/>
    <p:sldId xmlns:r="http://schemas.openxmlformats.org/officeDocument/2006/relationships" id="259" r:id="Red058ca40a5b44b2"/>
    <p:sldId xmlns:r="http://schemas.openxmlformats.org/officeDocument/2006/relationships" id="260" r:id="Red12da163e884fed"/>
    <p:sldId xmlns:r="http://schemas.openxmlformats.org/officeDocument/2006/relationships" id="261" r:id="R7000edbf726140d5"/>
    <p:sldId xmlns:r="http://schemas.openxmlformats.org/officeDocument/2006/relationships" id="262" r:id="Rb974c93c231f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36e8e9f814f25" /><Relationship Type="http://schemas.openxmlformats.org/officeDocument/2006/relationships/slide" Target="/ppt/slides/slide1.xml" Id="R1ec9071fc3d14cc7" /><Relationship Type="http://schemas.openxmlformats.org/officeDocument/2006/relationships/slide" Target="/ppt/slides/slide2.xml" Id="R91c5761b05964aa9" /><Relationship Type="http://schemas.openxmlformats.org/officeDocument/2006/relationships/slide" Target="/ppt/slides/slide3.xml" Id="R15ea653495434808" /><Relationship Type="http://schemas.openxmlformats.org/officeDocument/2006/relationships/slide" Target="/ppt/slides/slide4.xml" Id="Red058ca40a5b44b2" /><Relationship Type="http://schemas.openxmlformats.org/officeDocument/2006/relationships/slide" Target="/ppt/slides/slide5.xml" Id="Red12da163e884fed" /><Relationship Type="http://schemas.openxmlformats.org/officeDocument/2006/relationships/slide" Target="/ppt/slides/slide6.xml" Id="R7000edbf726140d5" /><Relationship Type="http://schemas.openxmlformats.org/officeDocument/2006/relationships/slide" Target="/ppt/slides/slide7.xml" Id="Rb974c93c231f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24ed231be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f2333286e44d8" /><Relationship Type="http://schemas.openxmlformats.org/officeDocument/2006/relationships/theme" Target="/ppt/slideMasters/theme/theme1.xml" Id="Rc492d06d4fab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f2333286e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cd5806280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9756d5888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6f97ecff0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4e1e68605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aabf1818c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1cef4bb6a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024c602d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BJERKESET TRYGVE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Kvitsteinvegen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821 761 522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REVISJON AS</a:t>
            </a:r>
          </a:p>
        </p:txBody>
      </p:sp>
    </p:spTree>
  </p:cSld>
  <p:clrMapOvr>
    <a:masterClrMapping xmlns:a="http://schemas.openxmlformats.org/drawingml/2006/main"/>
  </p:clrMapOvr>
</p:sld>
</file>