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a6c19b2c2447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6ad55cfed547dc"/>
  </p:sldMasterIdLst>
  <p:sldIdLst>
    <p:sldId xmlns:r="http://schemas.openxmlformats.org/officeDocument/2006/relationships" id="256" r:id="R4e8a0ac3439a4681"/>
    <p:sldId xmlns:r="http://schemas.openxmlformats.org/officeDocument/2006/relationships" id="257" r:id="R711578e9d48d4440"/>
    <p:sldId xmlns:r="http://schemas.openxmlformats.org/officeDocument/2006/relationships" id="258" r:id="R1ecc7dea70ce46d4"/>
    <p:sldId xmlns:r="http://schemas.openxmlformats.org/officeDocument/2006/relationships" id="259" r:id="Rb0a3f6842fa441b4"/>
    <p:sldId xmlns:r="http://schemas.openxmlformats.org/officeDocument/2006/relationships" id="260" r:id="R5209d7900a1640ca"/>
    <p:sldId xmlns:r="http://schemas.openxmlformats.org/officeDocument/2006/relationships" id="261" r:id="Rcb578001072e4997"/>
    <p:sldId xmlns:r="http://schemas.openxmlformats.org/officeDocument/2006/relationships" id="262" r:id="R2cdb1e28d72d47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ad55cfed547dc" /><Relationship Type="http://schemas.openxmlformats.org/officeDocument/2006/relationships/slide" Target="/ppt/slides/slide1.xml" Id="R4e8a0ac3439a4681" /><Relationship Type="http://schemas.openxmlformats.org/officeDocument/2006/relationships/slide" Target="/ppt/slides/slide2.xml" Id="R711578e9d48d4440" /><Relationship Type="http://schemas.openxmlformats.org/officeDocument/2006/relationships/slide" Target="/ppt/slides/slide3.xml" Id="R1ecc7dea70ce46d4" /><Relationship Type="http://schemas.openxmlformats.org/officeDocument/2006/relationships/slide" Target="/ppt/slides/slide4.xml" Id="Rb0a3f6842fa441b4" /><Relationship Type="http://schemas.openxmlformats.org/officeDocument/2006/relationships/slide" Target="/ppt/slides/slide5.xml" Id="R5209d7900a1640ca" /><Relationship Type="http://schemas.openxmlformats.org/officeDocument/2006/relationships/slide" Target="/ppt/slides/slide6.xml" Id="Rcb578001072e4997" /><Relationship Type="http://schemas.openxmlformats.org/officeDocument/2006/relationships/slide" Target="/ppt/slides/slide7.xml" Id="R2cdb1e28d72d47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9deff731c040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649f852314398" /><Relationship Type="http://schemas.openxmlformats.org/officeDocument/2006/relationships/theme" Target="/ppt/slideMasters/theme/theme1.xml" Id="R2b9bd5724f8e48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5649f8523143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11786dabf44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e7954204348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86beb565241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1f272363e42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f242d810b4b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78280c88c46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3fe9b08cb4b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IRF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264 251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1 296 135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RISVOLD FOLVIK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Sannergata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821 775 132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IRF INVEST AS</a:t>
            </a:r>
          </a:p>
        </p:txBody>
      </p:sp>
    </p:spTree>
  </p:cSld>
  <p:clrMapOvr>
    <a:masterClrMapping xmlns:a="http://schemas.openxmlformats.org/drawingml/2006/main"/>
  </p:clrMapOvr>
</p:sld>
</file>