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0e0e396a4241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e65ebed0354e89"/>
  </p:sldMasterIdLst>
  <p:sldIdLst>
    <p:sldId xmlns:r="http://schemas.openxmlformats.org/officeDocument/2006/relationships" id="256" r:id="R6035cab3477346e1"/>
    <p:sldId xmlns:r="http://schemas.openxmlformats.org/officeDocument/2006/relationships" id="257" r:id="Re422958129de4240"/>
    <p:sldId xmlns:r="http://schemas.openxmlformats.org/officeDocument/2006/relationships" id="258" r:id="R9e63651d571f4d3c"/>
    <p:sldId xmlns:r="http://schemas.openxmlformats.org/officeDocument/2006/relationships" id="259" r:id="R03cf61b0a0bc4de3"/>
    <p:sldId xmlns:r="http://schemas.openxmlformats.org/officeDocument/2006/relationships" id="260" r:id="R9cbe14dd12e04f9d"/>
    <p:sldId xmlns:r="http://schemas.openxmlformats.org/officeDocument/2006/relationships" id="261" r:id="R4b57a1b0ef6042c3"/>
    <p:sldId xmlns:r="http://schemas.openxmlformats.org/officeDocument/2006/relationships" id="262" r:id="R5d083a4166ef45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e65ebed0354e89" /><Relationship Type="http://schemas.openxmlformats.org/officeDocument/2006/relationships/slide" Target="/ppt/slides/slide1.xml" Id="R6035cab3477346e1" /><Relationship Type="http://schemas.openxmlformats.org/officeDocument/2006/relationships/slide" Target="/ppt/slides/slide2.xml" Id="Re422958129de4240" /><Relationship Type="http://schemas.openxmlformats.org/officeDocument/2006/relationships/slide" Target="/ppt/slides/slide3.xml" Id="R9e63651d571f4d3c" /><Relationship Type="http://schemas.openxmlformats.org/officeDocument/2006/relationships/slide" Target="/ppt/slides/slide4.xml" Id="R03cf61b0a0bc4de3" /><Relationship Type="http://schemas.openxmlformats.org/officeDocument/2006/relationships/slide" Target="/ppt/slides/slide5.xml" Id="R9cbe14dd12e04f9d" /><Relationship Type="http://schemas.openxmlformats.org/officeDocument/2006/relationships/slide" Target="/ppt/slides/slide6.xml" Id="R4b57a1b0ef6042c3" /><Relationship Type="http://schemas.openxmlformats.org/officeDocument/2006/relationships/slide" Target="/ppt/slides/slide7.xml" Id="R5d083a4166ef45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d626eed65c47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a0532693941fb" /><Relationship Type="http://schemas.openxmlformats.org/officeDocument/2006/relationships/theme" Target="/ppt/slideMasters/theme/theme1.xml" Id="R36396d619f6348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ca0532693941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3ea0fdeec4a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14aad238348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f7530408846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9c31b72cd41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e5c61afdf45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466bbebcb47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a3c1ea6f045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OMEGA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OMEGA ENTREPRENØR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22 797 595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540 121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416 839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819 592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5 191 013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NUSSER HELGE EDUARD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TONUM HOLDING AS  –  25,5 %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TONUM INVEST AS  –  24,5 %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Teglverksveien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60 43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www.a-o-e.no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821 777 372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ENTREPRENØR AS</a:t>
            </a:r>
          </a:p>
        </p:txBody>
      </p:sp>
    </p:spTree>
  </p:cSld>
  <p:clrMapOvr>
    <a:masterClrMapping xmlns:a="http://schemas.openxmlformats.org/drawingml/2006/main"/>
  </p:clrMapOvr>
</p:sld>
</file>