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906494b1b24a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afa33b5dc74999"/>
  </p:sldMasterIdLst>
  <p:sldIdLst>
    <p:sldId xmlns:r="http://schemas.openxmlformats.org/officeDocument/2006/relationships" id="256" r:id="R04ea0aab6f0140c5"/>
    <p:sldId xmlns:r="http://schemas.openxmlformats.org/officeDocument/2006/relationships" id="257" r:id="Re5f70d0a64c34a54"/>
    <p:sldId xmlns:r="http://schemas.openxmlformats.org/officeDocument/2006/relationships" id="258" r:id="R0c45e076fc7d4c43"/>
    <p:sldId xmlns:r="http://schemas.openxmlformats.org/officeDocument/2006/relationships" id="259" r:id="Re0c5a205c96e4dd5"/>
    <p:sldId xmlns:r="http://schemas.openxmlformats.org/officeDocument/2006/relationships" id="260" r:id="R0f3407115448490d"/>
    <p:sldId xmlns:r="http://schemas.openxmlformats.org/officeDocument/2006/relationships" id="261" r:id="R7f0447f3b4f64c92"/>
    <p:sldId xmlns:r="http://schemas.openxmlformats.org/officeDocument/2006/relationships" id="262" r:id="R85115b3be2fb4e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fa33b5dc74999" /><Relationship Type="http://schemas.openxmlformats.org/officeDocument/2006/relationships/slide" Target="/ppt/slides/slide1.xml" Id="R04ea0aab6f0140c5" /><Relationship Type="http://schemas.openxmlformats.org/officeDocument/2006/relationships/slide" Target="/ppt/slides/slide2.xml" Id="Re5f70d0a64c34a54" /><Relationship Type="http://schemas.openxmlformats.org/officeDocument/2006/relationships/slide" Target="/ppt/slides/slide3.xml" Id="R0c45e076fc7d4c43" /><Relationship Type="http://schemas.openxmlformats.org/officeDocument/2006/relationships/slide" Target="/ppt/slides/slide4.xml" Id="Re0c5a205c96e4dd5" /><Relationship Type="http://schemas.openxmlformats.org/officeDocument/2006/relationships/slide" Target="/ppt/slides/slide5.xml" Id="R0f3407115448490d" /><Relationship Type="http://schemas.openxmlformats.org/officeDocument/2006/relationships/slide" Target="/ppt/slides/slide6.xml" Id="R7f0447f3b4f64c92" /><Relationship Type="http://schemas.openxmlformats.org/officeDocument/2006/relationships/slide" Target="/ppt/slides/slide7.xml" Id="R85115b3be2fb4e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1ca8eaeccc4b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4a6329489464e" /><Relationship Type="http://schemas.openxmlformats.org/officeDocument/2006/relationships/theme" Target="/ppt/slideMasters/theme/theme1.xml" Id="R2f63114b2caf45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b4a632948946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91f757bef46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dc795ba70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91d0545d84b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da9249dae4e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68e564b5e44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8cab06bd54a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2451232da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LASSE TRANSETH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TRANSETH INVEST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70 259 652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74 943 991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TRANSETH LASSE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821 966 132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