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9e4cbaf2f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3c747ae5e4dcf"/>
  </p:sldMasterIdLst>
  <p:sldIdLst>
    <p:sldId xmlns:r="http://schemas.openxmlformats.org/officeDocument/2006/relationships" id="256" r:id="R36b157c907d14dd4"/>
    <p:sldId xmlns:r="http://schemas.openxmlformats.org/officeDocument/2006/relationships" id="257" r:id="R66ec32cc1a9d4dd9"/>
    <p:sldId xmlns:r="http://schemas.openxmlformats.org/officeDocument/2006/relationships" id="258" r:id="Rb8391d38bc6248f0"/>
    <p:sldId xmlns:r="http://schemas.openxmlformats.org/officeDocument/2006/relationships" id="259" r:id="Rf3a85686097547e4"/>
    <p:sldId xmlns:r="http://schemas.openxmlformats.org/officeDocument/2006/relationships" id="260" r:id="R6857ce2243444027"/>
    <p:sldId xmlns:r="http://schemas.openxmlformats.org/officeDocument/2006/relationships" id="261" r:id="Ra5e2f44822194981"/>
    <p:sldId xmlns:r="http://schemas.openxmlformats.org/officeDocument/2006/relationships" id="262" r:id="R6d78cc51dde5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3c747ae5e4dcf" /><Relationship Type="http://schemas.openxmlformats.org/officeDocument/2006/relationships/slide" Target="/ppt/slides/slide1.xml" Id="R36b157c907d14dd4" /><Relationship Type="http://schemas.openxmlformats.org/officeDocument/2006/relationships/slide" Target="/ppt/slides/slide2.xml" Id="R66ec32cc1a9d4dd9" /><Relationship Type="http://schemas.openxmlformats.org/officeDocument/2006/relationships/slide" Target="/ppt/slides/slide3.xml" Id="Rb8391d38bc6248f0" /><Relationship Type="http://schemas.openxmlformats.org/officeDocument/2006/relationships/slide" Target="/ppt/slides/slide4.xml" Id="Rf3a85686097547e4" /><Relationship Type="http://schemas.openxmlformats.org/officeDocument/2006/relationships/slide" Target="/ppt/slides/slide5.xml" Id="R6857ce2243444027" /><Relationship Type="http://schemas.openxmlformats.org/officeDocument/2006/relationships/slide" Target="/ppt/slides/slide6.xml" Id="Ra5e2f44822194981" /><Relationship Type="http://schemas.openxmlformats.org/officeDocument/2006/relationships/slide" Target="/ppt/slides/slide7.xml" Id="R6d78cc51dde5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eedc937e8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dd8518d24a60" /><Relationship Type="http://schemas.openxmlformats.org/officeDocument/2006/relationships/theme" Target="/ppt/slideMasters/theme/theme1.xml" Id="Rd3f44429e4fa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cdd8518d2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8b75e617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1a50af23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ddce9a7b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1fec2da9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8484a0ff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f91597c13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7f4bb934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TREFIBERISOLERING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TREFIBERISOLERING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3 361 623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I LOM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Flatmovegen 351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hans.slaalien@outlook.com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821 969 182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TREFIBERISOLERING AS</a:t>
            </a:r>
          </a:p>
        </p:txBody>
      </p:sp>
    </p:spTree>
  </p:cSld>
  <p:clrMapOvr>
    <a:masterClrMapping xmlns:a="http://schemas.openxmlformats.org/drawingml/2006/main"/>
  </p:clrMapOvr>
</p:sld>
</file>